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6" r:id="rId17"/>
    <p:sldId id="27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5E49"/>
    <a:srgbClr val="EEB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0" d="100"/>
          <a:sy n="50" d="100"/>
        </p:scale>
        <p:origin x="2166" y="1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Anderson" userId="c733922b-1fc8-410f-9d8f-1c8a3b9e6e71" providerId="ADAL" clId="{A699B206-EC21-4F4E-BA6D-859786C7305A}"/>
    <pc:docChg chg="undo custSel addSld delSld modSld sldOrd">
      <pc:chgData name="Tim Anderson" userId="c733922b-1fc8-410f-9d8f-1c8a3b9e6e71" providerId="ADAL" clId="{A699B206-EC21-4F4E-BA6D-859786C7305A}" dt="2024-05-15T20:32:35.890" v="982" actId="47"/>
      <pc:docMkLst>
        <pc:docMk/>
      </pc:docMkLst>
      <pc:sldChg chg="delSp mod">
        <pc:chgData name="Tim Anderson" userId="c733922b-1fc8-410f-9d8f-1c8a3b9e6e71" providerId="ADAL" clId="{A699B206-EC21-4F4E-BA6D-859786C7305A}" dt="2024-05-15T19:54:22.803" v="633" actId="478"/>
        <pc:sldMkLst>
          <pc:docMk/>
          <pc:sldMk cId="4262904864" sldId="260"/>
        </pc:sldMkLst>
        <pc:picChg chg="del">
          <ac:chgData name="Tim Anderson" userId="c733922b-1fc8-410f-9d8f-1c8a3b9e6e71" providerId="ADAL" clId="{A699B206-EC21-4F4E-BA6D-859786C7305A}" dt="2024-05-15T19:54:22.803" v="633" actId="478"/>
          <ac:picMkLst>
            <pc:docMk/>
            <pc:sldMk cId="4262904864" sldId="260"/>
            <ac:picMk id="30" creationId="{FCC190D9-99D7-C155-548A-79D3FE500183}"/>
          </ac:picMkLst>
        </pc:picChg>
      </pc:sldChg>
      <pc:sldChg chg="delSp modSp mod modTransition">
        <pc:chgData name="Tim Anderson" userId="c733922b-1fc8-410f-9d8f-1c8a3b9e6e71" providerId="ADAL" clId="{A699B206-EC21-4F4E-BA6D-859786C7305A}" dt="2024-05-15T20:14:07.214" v="943"/>
        <pc:sldMkLst>
          <pc:docMk/>
          <pc:sldMk cId="1247374209" sldId="261"/>
        </pc:sldMkLst>
        <pc:spChg chg="mod">
          <ac:chgData name="Tim Anderson" userId="c733922b-1fc8-410f-9d8f-1c8a3b9e6e71" providerId="ADAL" clId="{A699B206-EC21-4F4E-BA6D-859786C7305A}" dt="2024-05-15T20:14:00.767" v="942" actId="20577"/>
          <ac:spMkLst>
            <pc:docMk/>
            <pc:sldMk cId="1247374209" sldId="261"/>
            <ac:spMk id="3" creationId="{3826EE52-67DE-0B5D-0E82-1E068F97AB7D}"/>
          </ac:spMkLst>
        </pc:spChg>
        <pc:picChg chg="del">
          <ac:chgData name="Tim Anderson" userId="c733922b-1fc8-410f-9d8f-1c8a3b9e6e71" providerId="ADAL" clId="{A699B206-EC21-4F4E-BA6D-859786C7305A}" dt="2024-05-15T19:54:25.068" v="634" actId="478"/>
          <ac:picMkLst>
            <pc:docMk/>
            <pc:sldMk cId="1247374209" sldId="261"/>
            <ac:picMk id="30" creationId="{FCC190D9-99D7-C155-548A-79D3FE500183}"/>
          </ac:picMkLst>
        </pc:picChg>
      </pc:sldChg>
      <pc:sldChg chg="delSp mod">
        <pc:chgData name="Tim Anderson" userId="c733922b-1fc8-410f-9d8f-1c8a3b9e6e71" providerId="ADAL" clId="{A699B206-EC21-4F4E-BA6D-859786C7305A}" dt="2024-05-15T19:54:26.872" v="635" actId="478"/>
        <pc:sldMkLst>
          <pc:docMk/>
          <pc:sldMk cId="4101999977" sldId="262"/>
        </pc:sldMkLst>
        <pc:picChg chg="del">
          <ac:chgData name="Tim Anderson" userId="c733922b-1fc8-410f-9d8f-1c8a3b9e6e71" providerId="ADAL" clId="{A699B206-EC21-4F4E-BA6D-859786C7305A}" dt="2024-05-15T19:54:26.872" v="635" actId="478"/>
          <ac:picMkLst>
            <pc:docMk/>
            <pc:sldMk cId="4101999977" sldId="262"/>
            <ac:picMk id="30" creationId="{FCC190D9-99D7-C155-548A-79D3FE500183}"/>
          </ac:picMkLst>
        </pc:picChg>
      </pc:sldChg>
      <pc:sldChg chg="delSp modSp mod">
        <pc:chgData name="Tim Anderson" userId="c733922b-1fc8-410f-9d8f-1c8a3b9e6e71" providerId="ADAL" clId="{A699B206-EC21-4F4E-BA6D-859786C7305A}" dt="2024-05-15T19:54:28.517" v="636" actId="478"/>
        <pc:sldMkLst>
          <pc:docMk/>
          <pc:sldMk cId="987546625" sldId="263"/>
        </pc:sldMkLst>
        <pc:spChg chg="mod">
          <ac:chgData name="Tim Anderson" userId="c733922b-1fc8-410f-9d8f-1c8a3b9e6e71" providerId="ADAL" clId="{A699B206-EC21-4F4E-BA6D-859786C7305A}" dt="2024-05-15T16:36:38.950" v="122" actId="6549"/>
          <ac:spMkLst>
            <pc:docMk/>
            <pc:sldMk cId="987546625" sldId="263"/>
            <ac:spMk id="23" creationId="{0B59D853-6352-52D9-2206-B69327381F72}"/>
          </ac:spMkLst>
        </pc:spChg>
        <pc:picChg chg="del">
          <ac:chgData name="Tim Anderson" userId="c733922b-1fc8-410f-9d8f-1c8a3b9e6e71" providerId="ADAL" clId="{A699B206-EC21-4F4E-BA6D-859786C7305A}" dt="2024-05-15T19:54:28.517" v="636" actId="478"/>
          <ac:picMkLst>
            <pc:docMk/>
            <pc:sldMk cId="987546625" sldId="263"/>
            <ac:picMk id="30" creationId="{FCC190D9-99D7-C155-548A-79D3FE500183}"/>
          </ac:picMkLst>
        </pc:picChg>
      </pc:sldChg>
      <pc:sldChg chg="delSp mod modAnim">
        <pc:chgData name="Tim Anderson" userId="c733922b-1fc8-410f-9d8f-1c8a3b9e6e71" providerId="ADAL" clId="{A699B206-EC21-4F4E-BA6D-859786C7305A}" dt="2024-05-15T19:54:35.576" v="637" actId="478"/>
        <pc:sldMkLst>
          <pc:docMk/>
          <pc:sldMk cId="941850423" sldId="264"/>
        </pc:sldMkLst>
        <pc:picChg chg="del">
          <ac:chgData name="Tim Anderson" userId="c733922b-1fc8-410f-9d8f-1c8a3b9e6e71" providerId="ADAL" clId="{A699B206-EC21-4F4E-BA6D-859786C7305A}" dt="2024-05-15T19:54:35.576" v="637" actId="478"/>
          <ac:picMkLst>
            <pc:docMk/>
            <pc:sldMk cId="941850423" sldId="264"/>
            <ac:picMk id="30" creationId="{FCC190D9-99D7-C155-548A-79D3FE500183}"/>
          </ac:picMkLst>
        </pc:picChg>
      </pc:sldChg>
      <pc:sldChg chg="delSp modSp add mod modAnim">
        <pc:chgData name="Tim Anderson" userId="c733922b-1fc8-410f-9d8f-1c8a3b9e6e71" providerId="ADAL" clId="{A699B206-EC21-4F4E-BA6D-859786C7305A}" dt="2024-05-15T19:54:36.861" v="638" actId="478"/>
        <pc:sldMkLst>
          <pc:docMk/>
          <pc:sldMk cId="1315348146" sldId="265"/>
        </pc:sldMkLst>
        <pc:spChg chg="mod">
          <ac:chgData name="Tim Anderson" userId="c733922b-1fc8-410f-9d8f-1c8a3b9e6e71" providerId="ADAL" clId="{A699B206-EC21-4F4E-BA6D-859786C7305A}" dt="2024-05-14T21:21:35.907" v="45" actId="20577"/>
          <ac:spMkLst>
            <pc:docMk/>
            <pc:sldMk cId="1315348146" sldId="265"/>
            <ac:spMk id="3" creationId="{0B59D853-6352-52D9-2206-B69327381F72}"/>
          </ac:spMkLst>
        </pc:spChg>
        <pc:picChg chg="mod">
          <ac:chgData name="Tim Anderson" userId="c733922b-1fc8-410f-9d8f-1c8a3b9e6e71" providerId="ADAL" clId="{A699B206-EC21-4F4E-BA6D-859786C7305A}" dt="2024-05-14T21:22:58.452" v="49" actId="14861"/>
          <ac:picMkLst>
            <pc:docMk/>
            <pc:sldMk cId="1315348146" sldId="265"/>
            <ac:picMk id="13" creationId="{A7A14DEB-9F48-66B0-20DB-F1484DBA5402}"/>
          </ac:picMkLst>
        </pc:picChg>
        <pc:picChg chg="del">
          <ac:chgData name="Tim Anderson" userId="c733922b-1fc8-410f-9d8f-1c8a3b9e6e71" providerId="ADAL" clId="{A699B206-EC21-4F4E-BA6D-859786C7305A}" dt="2024-05-15T19:54:36.861" v="638" actId="478"/>
          <ac:picMkLst>
            <pc:docMk/>
            <pc:sldMk cId="1315348146" sldId="265"/>
            <ac:picMk id="30" creationId="{FCC190D9-99D7-C155-548A-79D3FE500183}"/>
          </ac:picMkLst>
        </pc:picChg>
      </pc:sldChg>
      <pc:sldChg chg="delSp modSp add mod modAnim">
        <pc:chgData name="Tim Anderson" userId="c733922b-1fc8-410f-9d8f-1c8a3b9e6e71" providerId="ADAL" clId="{A699B206-EC21-4F4E-BA6D-859786C7305A}" dt="2024-05-15T19:54:38.006" v="639" actId="478"/>
        <pc:sldMkLst>
          <pc:docMk/>
          <pc:sldMk cId="1681631023" sldId="266"/>
        </pc:sldMkLst>
        <pc:spChg chg="mod">
          <ac:chgData name="Tim Anderson" userId="c733922b-1fc8-410f-9d8f-1c8a3b9e6e71" providerId="ADAL" clId="{A699B206-EC21-4F4E-BA6D-859786C7305A}" dt="2024-05-15T17:03:39.194" v="236" actId="20577"/>
          <ac:spMkLst>
            <pc:docMk/>
            <pc:sldMk cId="1681631023" sldId="266"/>
            <ac:spMk id="3" creationId="{0B59D853-6352-52D9-2206-B69327381F72}"/>
          </ac:spMkLst>
        </pc:spChg>
        <pc:picChg chg="mod ord modCrop">
          <ac:chgData name="Tim Anderson" userId="c733922b-1fc8-410f-9d8f-1c8a3b9e6e71" providerId="ADAL" clId="{A699B206-EC21-4F4E-BA6D-859786C7305A}" dt="2024-05-15T16:42:09.631" v="132" actId="171"/>
          <ac:picMkLst>
            <pc:docMk/>
            <pc:sldMk cId="1681631023" sldId="266"/>
            <ac:picMk id="13" creationId="{A7A14DEB-9F48-66B0-20DB-F1484DBA5402}"/>
          </ac:picMkLst>
        </pc:picChg>
        <pc:picChg chg="del">
          <ac:chgData name="Tim Anderson" userId="c733922b-1fc8-410f-9d8f-1c8a3b9e6e71" providerId="ADAL" clId="{A699B206-EC21-4F4E-BA6D-859786C7305A}" dt="2024-05-15T19:54:38.006" v="639" actId="478"/>
          <ac:picMkLst>
            <pc:docMk/>
            <pc:sldMk cId="1681631023" sldId="266"/>
            <ac:picMk id="30" creationId="{FCC190D9-99D7-C155-548A-79D3FE500183}"/>
          </ac:picMkLst>
        </pc:picChg>
      </pc:sldChg>
      <pc:sldChg chg="addSp delSp modSp add mod modAnim">
        <pc:chgData name="Tim Anderson" userId="c733922b-1fc8-410f-9d8f-1c8a3b9e6e71" providerId="ADAL" clId="{A699B206-EC21-4F4E-BA6D-859786C7305A}" dt="2024-05-15T17:14:03.595" v="360"/>
        <pc:sldMkLst>
          <pc:docMk/>
          <pc:sldMk cId="3164136188" sldId="267"/>
        </pc:sldMkLst>
        <pc:spChg chg="mod">
          <ac:chgData name="Tim Anderson" userId="c733922b-1fc8-410f-9d8f-1c8a3b9e6e71" providerId="ADAL" clId="{A699B206-EC21-4F4E-BA6D-859786C7305A}" dt="2024-05-15T16:57:11.901" v="204" actId="403"/>
          <ac:spMkLst>
            <pc:docMk/>
            <pc:sldMk cId="3164136188" sldId="267"/>
            <ac:spMk id="3" creationId="{0B59D853-6352-52D9-2206-B69327381F72}"/>
          </ac:spMkLst>
        </pc:spChg>
        <pc:picChg chg="add mod ord">
          <ac:chgData name="Tim Anderson" userId="c733922b-1fc8-410f-9d8f-1c8a3b9e6e71" providerId="ADAL" clId="{A699B206-EC21-4F4E-BA6D-859786C7305A}" dt="2024-05-15T16:59:53.310" v="212" actId="167"/>
          <ac:picMkLst>
            <pc:docMk/>
            <pc:sldMk cId="3164136188" sldId="267"/>
            <ac:picMk id="2" creationId="{945C079C-2086-1E7B-E356-7B0172716368}"/>
          </ac:picMkLst>
        </pc:picChg>
        <pc:picChg chg="mod modCrop">
          <ac:chgData name="Tim Anderson" userId="c733922b-1fc8-410f-9d8f-1c8a3b9e6e71" providerId="ADAL" clId="{A699B206-EC21-4F4E-BA6D-859786C7305A}" dt="2024-05-15T17:01:42.535" v="223" actId="18131"/>
          <ac:picMkLst>
            <pc:docMk/>
            <pc:sldMk cId="3164136188" sldId="267"/>
            <ac:picMk id="13" creationId="{A7A14DEB-9F48-66B0-20DB-F1484DBA5402}"/>
          </ac:picMkLst>
        </pc:picChg>
        <pc:picChg chg="del">
          <ac:chgData name="Tim Anderson" userId="c733922b-1fc8-410f-9d8f-1c8a3b9e6e71" providerId="ADAL" clId="{A699B206-EC21-4F4E-BA6D-859786C7305A}" dt="2024-05-15T16:59:26.939" v="208" actId="478"/>
          <ac:picMkLst>
            <pc:docMk/>
            <pc:sldMk cId="3164136188" sldId="267"/>
            <ac:picMk id="28" creationId="{39C2B7C3-0AD3-E582-BE72-1E1F0B1CFF78}"/>
          </ac:picMkLst>
        </pc:picChg>
      </pc:sldChg>
      <pc:sldChg chg="add del">
        <pc:chgData name="Tim Anderson" userId="c733922b-1fc8-410f-9d8f-1c8a3b9e6e71" providerId="ADAL" clId="{A699B206-EC21-4F4E-BA6D-859786C7305A}" dt="2024-05-15T17:05:18.360" v="238" actId="2890"/>
        <pc:sldMkLst>
          <pc:docMk/>
          <pc:sldMk cId="1586948972" sldId="268"/>
        </pc:sldMkLst>
      </pc:sldChg>
      <pc:sldChg chg="addSp delSp modSp add mod delAnim modAnim">
        <pc:chgData name="Tim Anderson" userId="c733922b-1fc8-410f-9d8f-1c8a3b9e6e71" providerId="ADAL" clId="{A699B206-EC21-4F4E-BA6D-859786C7305A}" dt="2024-05-15T20:22:21.973" v="946" actId="167"/>
        <pc:sldMkLst>
          <pc:docMk/>
          <pc:sldMk cId="3521606810" sldId="268"/>
        </pc:sldMkLst>
        <pc:spChg chg="mod">
          <ac:chgData name="Tim Anderson" userId="c733922b-1fc8-410f-9d8f-1c8a3b9e6e71" providerId="ADAL" clId="{A699B206-EC21-4F4E-BA6D-859786C7305A}" dt="2024-05-15T17:07:04.013" v="307" actId="1036"/>
          <ac:spMkLst>
            <pc:docMk/>
            <pc:sldMk cId="3521606810" sldId="268"/>
            <ac:spMk id="3" creationId="{0B59D853-6352-52D9-2206-B69327381F72}"/>
          </ac:spMkLst>
        </pc:spChg>
        <pc:spChg chg="add del mod">
          <ac:chgData name="Tim Anderson" userId="c733922b-1fc8-410f-9d8f-1c8a3b9e6e71" providerId="ADAL" clId="{A699B206-EC21-4F4E-BA6D-859786C7305A}" dt="2024-05-15T17:07:12.371" v="308" actId="478"/>
          <ac:spMkLst>
            <pc:docMk/>
            <pc:sldMk cId="3521606810" sldId="268"/>
            <ac:spMk id="4" creationId="{4C68938F-65B1-28DD-7F0F-0B5F0ACC12C7}"/>
          </ac:spMkLst>
        </pc:spChg>
        <pc:picChg chg="add mod ord">
          <ac:chgData name="Tim Anderson" userId="c733922b-1fc8-410f-9d8f-1c8a3b9e6e71" providerId="ADAL" clId="{A699B206-EC21-4F4E-BA6D-859786C7305A}" dt="2024-05-15T20:22:21.973" v="946" actId="167"/>
          <ac:picMkLst>
            <pc:docMk/>
            <pc:sldMk cId="3521606810" sldId="268"/>
            <ac:picMk id="2" creationId="{5432C635-3833-7036-1721-72FA736E0F09}"/>
          </ac:picMkLst>
        </pc:picChg>
        <pc:picChg chg="del">
          <ac:chgData name="Tim Anderson" userId="c733922b-1fc8-410f-9d8f-1c8a3b9e6e71" providerId="ADAL" clId="{A699B206-EC21-4F4E-BA6D-859786C7305A}" dt="2024-05-15T17:09:16.019" v="311" actId="478"/>
          <ac:picMkLst>
            <pc:docMk/>
            <pc:sldMk cId="3521606810" sldId="268"/>
            <ac:picMk id="2" creationId="{945C079C-2086-1E7B-E356-7B0172716368}"/>
          </ac:picMkLst>
        </pc:picChg>
        <pc:picChg chg="add mod ord">
          <ac:chgData name="Tim Anderson" userId="c733922b-1fc8-410f-9d8f-1c8a3b9e6e71" providerId="ADAL" clId="{A699B206-EC21-4F4E-BA6D-859786C7305A}" dt="2024-05-15T17:09:32.814" v="313" actId="167"/>
          <ac:picMkLst>
            <pc:docMk/>
            <pc:sldMk cId="3521606810" sldId="268"/>
            <ac:picMk id="5" creationId="{572CB1C1-ECCB-8F31-8562-A896246F0345}"/>
          </ac:picMkLst>
        </pc:picChg>
        <pc:picChg chg="add mod ord">
          <ac:chgData name="Tim Anderson" userId="c733922b-1fc8-410f-9d8f-1c8a3b9e6e71" providerId="ADAL" clId="{A699B206-EC21-4F4E-BA6D-859786C7305A}" dt="2024-05-15T17:11:09.335" v="324" actId="171"/>
          <ac:picMkLst>
            <pc:docMk/>
            <pc:sldMk cId="3521606810" sldId="268"/>
            <ac:picMk id="7" creationId="{6CC7C0D3-676D-647A-7955-A948F0754D05}"/>
          </ac:picMkLst>
        </pc:picChg>
        <pc:picChg chg="del mod">
          <ac:chgData name="Tim Anderson" userId="c733922b-1fc8-410f-9d8f-1c8a3b9e6e71" providerId="ADAL" clId="{A699B206-EC21-4F4E-BA6D-859786C7305A}" dt="2024-05-15T17:14:26.816" v="361" actId="478"/>
          <ac:picMkLst>
            <pc:docMk/>
            <pc:sldMk cId="3521606810" sldId="268"/>
            <ac:picMk id="13" creationId="{A7A14DEB-9F48-66B0-20DB-F1484DBA5402}"/>
          </ac:picMkLst>
        </pc:picChg>
      </pc:sldChg>
      <pc:sldChg chg="addSp delSp modSp add mod delAnim">
        <pc:chgData name="Tim Anderson" userId="c733922b-1fc8-410f-9d8f-1c8a3b9e6e71" providerId="ADAL" clId="{A699B206-EC21-4F4E-BA6D-859786C7305A}" dt="2024-05-15T17:15:29.273" v="413" actId="20577"/>
        <pc:sldMkLst>
          <pc:docMk/>
          <pc:sldMk cId="4121716449" sldId="269"/>
        </pc:sldMkLst>
        <pc:spChg chg="mod">
          <ac:chgData name="Tim Anderson" userId="c733922b-1fc8-410f-9d8f-1c8a3b9e6e71" providerId="ADAL" clId="{A699B206-EC21-4F4E-BA6D-859786C7305A}" dt="2024-05-15T17:15:29.273" v="413" actId="20577"/>
          <ac:spMkLst>
            <pc:docMk/>
            <pc:sldMk cId="4121716449" sldId="269"/>
            <ac:spMk id="3" creationId="{0B59D853-6352-52D9-2206-B69327381F72}"/>
          </ac:spMkLst>
        </pc:spChg>
        <pc:picChg chg="del mod">
          <ac:chgData name="Tim Anderson" userId="c733922b-1fc8-410f-9d8f-1c8a3b9e6e71" providerId="ADAL" clId="{A699B206-EC21-4F4E-BA6D-859786C7305A}" dt="2024-05-15T17:14:39.499" v="362" actId="478"/>
          <ac:picMkLst>
            <pc:docMk/>
            <pc:sldMk cId="4121716449" sldId="269"/>
            <ac:picMk id="7" creationId="{6CC7C0D3-676D-647A-7955-A948F0754D05}"/>
          </ac:picMkLst>
        </pc:picChg>
        <pc:picChg chg="del">
          <ac:chgData name="Tim Anderson" userId="c733922b-1fc8-410f-9d8f-1c8a3b9e6e71" providerId="ADAL" clId="{A699B206-EC21-4F4E-BA6D-859786C7305A}" dt="2024-05-15T17:11:51.891" v="326" actId="478"/>
          <ac:picMkLst>
            <pc:docMk/>
            <pc:sldMk cId="4121716449" sldId="269"/>
            <ac:picMk id="13" creationId="{A7A14DEB-9F48-66B0-20DB-F1484DBA5402}"/>
          </ac:picMkLst>
        </pc:picChg>
        <pc:picChg chg="add del mod">
          <ac:chgData name="Tim Anderson" userId="c733922b-1fc8-410f-9d8f-1c8a3b9e6e71" providerId="ADAL" clId="{A699B206-EC21-4F4E-BA6D-859786C7305A}" dt="2024-05-15T17:14:51.586" v="365" actId="1076"/>
          <ac:picMkLst>
            <pc:docMk/>
            <pc:sldMk cId="4121716449" sldId="269"/>
            <ac:picMk id="30" creationId="{FCC190D9-99D7-C155-548A-79D3FE500183}"/>
          </ac:picMkLst>
        </pc:picChg>
      </pc:sldChg>
      <pc:sldChg chg="delSp add mod ord">
        <pc:chgData name="Tim Anderson" userId="c733922b-1fc8-410f-9d8f-1c8a3b9e6e71" providerId="ADAL" clId="{A699B206-EC21-4F4E-BA6D-859786C7305A}" dt="2024-05-15T19:54:46.734" v="640" actId="478"/>
        <pc:sldMkLst>
          <pc:docMk/>
          <pc:sldMk cId="1900959436" sldId="270"/>
        </pc:sldMkLst>
        <pc:picChg chg="del">
          <ac:chgData name="Tim Anderson" userId="c733922b-1fc8-410f-9d8f-1c8a3b9e6e71" providerId="ADAL" clId="{A699B206-EC21-4F4E-BA6D-859786C7305A}" dt="2024-05-15T19:54:46.734" v="640" actId="478"/>
          <ac:picMkLst>
            <pc:docMk/>
            <pc:sldMk cId="1900959436" sldId="270"/>
            <ac:picMk id="30" creationId="{FCC190D9-99D7-C155-548A-79D3FE500183}"/>
          </ac:picMkLst>
        </pc:picChg>
      </pc:sldChg>
      <pc:sldChg chg="addSp delSp modSp add mod ord delAnim modAnim">
        <pc:chgData name="Tim Anderson" userId="c733922b-1fc8-410f-9d8f-1c8a3b9e6e71" providerId="ADAL" clId="{A699B206-EC21-4F4E-BA6D-859786C7305A}" dt="2024-05-15T19:54:53.782" v="641" actId="478"/>
        <pc:sldMkLst>
          <pc:docMk/>
          <pc:sldMk cId="4021927687" sldId="271"/>
        </pc:sldMkLst>
        <pc:spChg chg="del">
          <ac:chgData name="Tim Anderson" userId="c733922b-1fc8-410f-9d8f-1c8a3b9e6e71" providerId="ADAL" clId="{A699B206-EC21-4F4E-BA6D-859786C7305A}" dt="2024-05-15T17:19:26.856" v="421" actId="478"/>
          <ac:spMkLst>
            <pc:docMk/>
            <pc:sldMk cId="4021927687" sldId="271"/>
            <ac:spMk id="2" creationId="{B67D88E2-A63A-7A48-C9B4-FC3339557198}"/>
          </ac:spMkLst>
        </pc:spChg>
        <pc:spChg chg="mod">
          <ac:chgData name="Tim Anderson" userId="c733922b-1fc8-410f-9d8f-1c8a3b9e6e71" providerId="ADAL" clId="{A699B206-EC21-4F4E-BA6D-859786C7305A}" dt="2024-05-15T17:19:22.107" v="420" actId="6549"/>
          <ac:spMkLst>
            <pc:docMk/>
            <pc:sldMk cId="4021927687" sldId="271"/>
            <ac:spMk id="23" creationId="{0B59D853-6352-52D9-2206-B69327381F72}"/>
          </ac:spMkLst>
        </pc:spChg>
        <pc:picChg chg="add del mod">
          <ac:chgData name="Tim Anderson" userId="c733922b-1fc8-410f-9d8f-1c8a3b9e6e71" providerId="ADAL" clId="{A699B206-EC21-4F4E-BA6D-859786C7305A}" dt="2024-05-15T19:32:20.793" v="476" actId="478"/>
          <ac:picMkLst>
            <pc:docMk/>
            <pc:sldMk cId="4021927687" sldId="271"/>
            <ac:picMk id="3" creationId="{888B4DFA-5AD4-D515-EE5F-AF6148FB47D2}"/>
          </ac:picMkLst>
        </pc:picChg>
        <pc:picChg chg="add mod">
          <ac:chgData name="Tim Anderson" userId="c733922b-1fc8-410f-9d8f-1c8a3b9e6e71" providerId="ADAL" clId="{A699B206-EC21-4F4E-BA6D-859786C7305A}" dt="2024-05-15T19:49:21.777" v="551" actId="1076"/>
          <ac:picMkLst>
            <pc:docMk/>
            <pc:sldMk cId="4021927687" sldId="271"/>
            <ac:picMk id="4" creationId="{081EF535-51A3-6EBE-6180-2F75AB1ADE40}"/>
          </ac:picMkLst>
        </pc:picChg>
        <pc:picChg chg="add mod">
          <ac:chgData name="Tim Anderson" userId="c733922b-1fc8-410f-9d8f-1c8a3b9e6e71" providerId="ADAL" clId="{A699B206-EC21-4F4E-BA6D-859786C7305A}" dt="2024-05-15T19:49:51.854" v="558" actId="1076"/>
          <ac:picMkLst>
            <pc:docMk/>
            <pc:sldMk cId="4021927687" sldId="271"/>
            <ac:picMk id="6" creationId="{0143F229-21A1-23ED-258A-949C46056F7F}"/>
          </ac:picMkLst>
        </pc:picChg>
        <pc:picChg chg="add del mod">
          <ac:chgData name="Tim Anderson" userId="c733922b-1fc8-410f-9d8f-1c8a3b9e6e71" providerId="ADAL" clId="{A699B206-EC21-4F4E-BA6D-859786C7305A}" dt="2024-05-15T19:05:04.782" v="439" actId="21"/>
          <ac:picMkLst>
            <pc:docMk/>
            <pc:sldMk cId="4021927687" sldId="271"/>
            <ac:picMk id="6" creationId="{85444A60-3E88-73D3-4AEB-6FC1093B80A0}"/>
          </ac:picMkLst>
        </pc:picChg>
        <pc:picChg chg="add mod">
          <ac:chgData name="Tim Anderson" userId="c733922b-1fc8-410f-9d8f-1c8a3b9e6e71" providerId="ADAL" clId="{A699B206-EC21-4F4E-BA6D-859786C7305A}" dt="2024-05-15T19:07:17.798" v="444"/>
          <ac:picMkLst>
            <pc:docMk/>
            <pc:sldMk cId="4021927687" sldId="271"/>
            <ac:picMk id="8" creationId="{8DA11535-8ECB-8AB3-19E3-8ACB08530DC7}"/>
          </ac:picMkLst>
        </pc:picChg>
        <pc:picChg chg="add mod">
          <ac:chgData name="Tim Anderson" userId="c733922b-1fc8-410f-9d8f-1c8a3b9e6e71" providerId="ADAL" clId="{A699B206-EC21-4F4E-BA6D-859786C7305A}" dt="2024-05-15T19:49:36.395" v="555" actId="1076"/>
          <ac:picMkLst>
            <pc:docMk/>
            <pc:sldMk cId="4021927687" sldId="271"/>
            <ac:picMk id="10" creationId="{DA51A744-A5AA-7FD4-2853-82E8BABE97CD}"/>
          </ac:picMkLst>
        </pc:picChg>
        <pc:picChg chg="mod">
          <ac:chgData name="Tim Anderson" userId="c733922b-1fc8-410f-9d8f-1c8a3b9e6e71" providerId="ADAL" clId="{A699B206-EC21-4F4E-BA6D-859786C7305A}" dt="2024-05-15T19:38:55.353" v="494" actId="14100"/>
          <ac:picMkLst>
            <pc:docMk/>
            <pc:sldMk cId="4021927687" sldId="271"/>
            <ac:picMk id="28" creationId="{39C2B7C3-0AD3-E582-BE72-1E1F0B1CFF78}"/>
          </ac:picMkLst>
        </pc:picChg>
        <pc:picChg chg="del">
          <ac:chgData name="Tim Anderson" userId="c733922b-1fc8-410f-9d8f-1c8a3b9e6e71" providerId="ADAL" clId="{A699B206-EC21-4F4E-BA6D-859786C7305A}" dt="2024-05-15T19:54:53.782" v="641" actId="478"/>
          <ac:picMkLst>
            <pc:docMk/>
            <pc:sldMk cId="4021927687" sldId="271"/>
            <ac:picMk id="30" creationId="{FCC190D9-99D7-C155-548A-79D3FE500183}"/>
          </ac:picMkLst>
        </pc:picChg>
        <pc:picChg chg="add mod">
          <ac:chgData name="Tim Anderson" userId="c733922b-1fc8-410f-9d8f-1c8a3b9e6e71" providerId="ADAL" clId="{A699B206-EC21-4F4E-BA6D-859786C7305A}" dt="2024-05-15T19:49:29.142" v="553" actId="1076"/>
          <ac:picMkLst>
            <pc:docMk/>
            <pc:sldMk cId="4021927687" sldId="271"/>
            <ac:picMk id="1026" creationId="{F9BA5C79-C1E6-8C80-427C-E30DF2B8E039}"/>
          </ac:picMkLst>
        </pc:picChg>
        <pc:picChg chg="add mod">
          <ac:chgData name="Tim Anderson" userId="c733922b-1fc8-410f-9d8f-1c8a3b9e6e71" providerId="ADAL" clId="{A699B206-EC21-4F4E-BA6D-859786C7305A}" dt="2024-05-15T19:49:51.854" v="558" actId="1076"/>
          <ac:picMkLst>
            <pc:docMk/>
            <pc:sldMk cId="4021927687" sldId="271"/>
            <ac:picMk id="1028" creationId="{3EDB367E-9BA4-5230-36E3-988ECC7E470E}"/>
          </ac:picMkLst>
        </pc:picChg>
      </pc:sldChg>
      <pc:sldChg chg="addSp delSp modSp add mod modAnim">
        <pc:chgData name="Tim Anderson" userId="c733922b-1fc8-410f-9d8f-1c8a3b9e6e71" providerId="ADAL" clId="{A699B206-EC21-4F4E-BA6D-859786C7305A}" dt="2024-05-15T20:31:55.754" v="981"/>
        <pc:sldMkLst>
          <pc:docMk/>
          <pc:sldMk cId="3063583877" sldId="272"/>
        </pc:sldMkLst>
        <pc:spChg chg="add mod">
          <ac:chgData name="Tim Anderson" userId="c733922b-1fc8-410f-9d8f-1c8a3b9e6e71" providerId="ADAL" clId="{A699B206-EC21-4F4E-BA6D-859786C7305A}" dt="2024-05-15T20:10:41.478" v="786" actId="14838"/>
          <ac:spMkLst>
            <pc:docMk/>
            <pc:sldMk cId="3063583877" sldId="272"/>
            <ac:spMk id="3" creationId="{8A153FAA-57AF-83ED-8BA8-0F2103D723F4}"/>
          </ac:spMkLst>
        </pc:spChg>
        <pc:spChg chg="add mod">
          <ac:chgData name="Tim Anderson" userId="c733922b-1fc8-410f-9d8f-1c8a3b9e6e71" providerId="ADAL" clId="{A699B206-EC21-4F4E-BA6D-859786C7305A}" dt="2024-05-15T20:28:16.594" v="959"/>
          <ac:spMkLst>
            <pc:docMk/>
            <pc:sldMk cId="3063583877" sldId="272"/>
            <ac:spMk id="5" creationId="{8A153FAA-57AF-83ED-8BA8-0F2103D723F4}"/>
          </ac:spMkLst>
        </pc:spChg>
        <pc:spChg chg="add mod">
          <ac:chgData name="Tim Anderson" userId="c733922b-1fc8-410f-9d8f-1c8a3b9e6e71" providerId="ADAL" clId="{A699B206-EC21-4F4E-BA6D-859786C7305A}" dt="2024-05-15T20:30:08.865" v="972"/>
          <ac:spMkLst>
            <pc:docMk/>
            <pc:sldMk cId="3063583877" sldId="272"/>
            <ac:spMk id="7" creationId="{8A153FAA-57AF-83ED-8BA8-0F2103D723F4}"/>
          </ac:spMkLst>
        </pc:spChg>
        <pc:spChg chg="add mod">
          <ac:chgData name="Tim Anderson" userId="c733922b-1fc8-410f-9d8f-1c8a3b9e6e71" providerId="ADAL" clId="{A699B206-EC21-4F4E-BA6D-859786C7305A}" dt="2024-05-15T20:30:44.511" v="976"/>
          <ac:spMkLst>
            <pc:docMk/>
            <pc:sldMk cId="3063583877" sldId="272"/>
            <ac:spMk id="8" creationId="{8A153FAA-57AF-83ED-8BA8-0F2103D723F4}"/>
          </ac:spMkLst>
        </pc:spChg>
        <pc:spChg chg="mod">
          <ac:chgData name="Tim Anderson" userId="c733922b-1fc8-410f-9d8f-1c8a3b9e6e71" providerId="ADAL" clId="{A699B206-EC21-4F4E-BA6D-859786C7305A}" dt="2024-05-15T20:04:07.865" v="748" actId="14100"/>
          <ac:spMkLst>
            <pc:docMk/>
            <pc:sldMk cId="3063583877" sldId="272"/>
            <ac:spMk id="23" creationId="{0B59D853-6352-52D9-2206-B69327381F72}"/>
          </ac:spMkLst>
        </pc:spChg>
        <pc:picChg chg="mod">
          <ac:chgData name="Tim Anderson" userId="c733922b-1fc8-410f-9d8f-1c8a3b9e6e71" providerId="ADAL" clId="{A699B206-EC21-4F4E-BA6D-859786C7305A}" dt="2024-05-15T19:54:06.839" v="632" actId="1076"/>
          <ac:picMkLst>
            <pc:docMk/>
            <pc:sldMk cId="3063583877" sldId="272"/>
            <ac:picMk id="4" creationId="{081EF535-51A3-6EBE-6180-2F75AB1ADE40}"/>
          </ac:picMkLst>
        </pc:picChg>
        <pc:picChg chg="mod">
          <ac:chgData name="Tim Anderson" userId="c733922b-1fc8-410f-9d8f-1c8a3b9e6e71" providerId="ADAL" clId="{A699B206-EC21-4F4E-BA6D-859786C7305A}" dt="2024-05-15T19:52:03.045" v="568" actId="1076"/>
          <ac:picMkLst>
            <pc:docMk/>
            <pc:sldMk cId="3063583877" sldId="272"/>
            <ac:picMk id="6" creationId="{0143F229-21A1-23ED-258A-949C46056F7F}"/>
          </ac:picMkLst>
        </pc:picChg>
        <pc:picChg chg="mod">
          <ac:chgData name="Tim Anderson" userId="c733922b-1fc8-410f-9d8f-1c8a3b9e6e71" providerId="ADAL" clId="{A699B206-EC21-4F4E-BA6D-859786C7305A}" dt="2024-05-15T19:52:07.507" v="570" actId="1076"/>
          <ac:picMkLst>
            <pc:docMk/>
            <pc:sldMk cId="3063583877" sldId="272"/>
            <ac:picMk id="10" creationId="{DA51A744-A5AA-7FD4-2853-82E8BABE97CD}"/>
          </ac:picMkLst>
        </pc:picChg>
        <pc:picChg chg="del">
          <ac:chgData name="Tim Anderson" userId="c733922b-1fc8-410f-9d8f-1c8a3b9e6e71" providerId="ADAL" clId="{A699B206-EC21-4F4E-BA6D-859786C7305A}" dt="2024-05-15T19:54:57.305" v="642" actId="478"/>
          <ac:picMkLst>
            <pc:docMk/>
            <pc:sldMk cId="3063583877" sldId="272"/>
            <ac:picMk id="30" creationId="{FCC190D9-99D7-C155-548A-79D3FE500183}"/>
          </ac:picMkLst>
        </pc:picChg>
        <pc:picChg chg="mod">
          <ac:chgData name="Tim Anderson" userId="c733922b-1fc8-410f-9d8f-1c8a3b9e6e71" providerId="ADAL" clId="{A699B206-EC21-4F4E-BA6D-859786C7305A}" dt="2024-05-15T19:52:10.257" v="571" actId="1076"/>
          <ac:picMkLst>
            <pc:docMk/>
            <pc:sldMk cId="3063583877" sldId="272"/>
            <ac:picMk id="1026" creationId="{F9BA5C79-C1E6-8C80-427C-E30DF2B8E039}"/>
          </ac:picMkLst>
        </pc:picChg>
        <pc:picChg chg="mod">
          <ac:chgData name="Tim Anderson" userId="c733922b-1fc8-410f-9d8f-1c8a3b9e6e71" providerId="ADAL" clId="{A699B206-EC21-4F4E-BA6D-859786C7305A}" dt="2024-05-15T19:52:05.472" v="569" actId="1076"/>
          <ac:picMkLst>
            <pc:docMk/>
            <pc:sldMk cId="3063583877" sldId="272"/>
            <ac:picMk id="1028" creationId="{3EDB367E-9BA4-5230-36E3-988ECC7E470E}"/>
          </ac:picMkLst>
        </pc:picChg>
      </pc:sldChg>
      <pc:sldChg chg="addSp delSp modSp add del mod addAnim delAnim modAnim">
        <pc:chgData name="Tim Anderson" userId="c733922b-1fc8-410f-9d8f-1c8a3b9e6e71" providerId="ADAL" clId="{A699B206-EC21-4F4E-BA6D-859786C7305A}" dt="2024-05-15T20:32:35.890" v="982" actId="47"/>
        <pc:sldMkLst>
          <pc:docMk/>
          <pc:sldMk cId="3602295578" sldId="273"/>
        </pc:sldMkLst>
        <pc:spChg chg="add del mod">
          <ac:chgData name="Tim Anderson" userId="c733922b-1fc8-410f-9d8f-1c8a3b9e6e71" providerId="ADAL" clId="{A699B206-EC21-4F4E-BA6D-859786C7305A}" dt="2024-05-15T20:30:06.473" v="971" actId="21"/>
          <ac:spMkLst>
            <pc:docMk/>
            <pc:sldMk cId="3602295578" sldId="273"/>
            <ac:spMk id="3" creationId="{8A153FAA-57AF-83ED-8BA8-0F2103D723F4}"/>
          </ac:spMkLst>
        </pc:spChg>
        <pc:picChg chg="del">
          <ac:chgData name="Tim Anderson" userId="c733922b-1fc8-410f-9d8f-1c8a3b9e6e71" providerId="ADAL" clId="{A699B206-EC21-4F4E-BA6D-859786C7305A}" dt="2024-05-15T20:04:39.506" v="753" actId="478"/>
          <ac:picMkLst>
            <pc:docMk/>
            <pc:sldMk cId="3602295578" sldId="273"/>
            <ac:picMk id="4" creationId="{081EF535-51A3-6EBE-6180-2F75AB1ADE40}"/>
          </ac:picMkLst>
        </pc:picChg>
        <pc:picChg chg="del">
          <ac:chgData name="Tim Anderson" userId="c733922b-1fc8-410f-9d8f-1c8a3b9e6e71" providerId="ADAL" clId="{A699B206-EC21-4F4E-BA6D-859786C7305A}" dt="2024-05-15T20:04:40.369" v="754" actId="478"/>
          <ac:picMkLst>
            <pc:docMk/>
            <pc:sldMk cId="3602295578" sldId="273"/>
            <ac:picMk id="6" creationId="{0143F229-21A1-23ED-258A-949C46056F7F}"/>
          </ac:picMkLst>
        </pc:picChg>
        <pc:picChg chg="del">
          <ac:chgData name="Tim Anderson" userId="c733922b-1fc8-410f-9d8f-1c8a3b9e6e71" providerId="ADAL" clId="{A699B206-EC21-4F4E-BA6D-859786C7305A}" dt="2024-05-15T20:04:38.010" v="752" actId="478"/>
          <ac:picMkLst>
            <pc:docMk/>
            <pc:sldMk cId="3602295578" sldId="273"/>
            <ac:picMk id="10" creationId="{DA51A744-A5AA-7FD4-2853-82E8BABE97CD}"/>
          </ac:picMkLst>
        </pc:picChg>
        <pc:picChg chg="del">
          <ac:chgData name="Tim Anderson" userId="c733922b-1fc8-410f-9d8f-1c8a3b9e6e71" providerId="ADAL" clId="{A699B206-EC21-4F4E-BA6D-859786C7305A}" dt="2024-05-15T20:04:35.580" v="751" actId="478"/>
          <ac:picMkLst>
            <pc:docMk/>
            <pc:sldMk cId="3602295578" sldId="273"/>
            <ac:picMk id="1026" creationId="{F9BA5C79-C1E6-8C80-427C-E30DF2B8E039}"/>
          </ac:picMkLst>
        </pc:picChg>
        <pc:picChg chg="del">
          <ac:chgData name="Tim Anderson" userId="c733922b-1fc8-410f-9d8f-1c8a3b9e6e71" providerId="ADAL" clId="{A699B206-EC21-4F4E-BA6D-859786C7305A}" dt="2024-05-15T20:04:58.392" v="757" actId="478"/>
          <ac:picMkLst>
            <pc:docMk/>
            <pc:sldMk cId="3602295578" sldId="273"/>
            <ac:picMk id="1028" creationId="{3EDB367E-9BA4-5230-36E3-988ECC7E470E}"/>
          </ac:picMkLst>
        </pc:picChg>
      </pc:sldChg>
      <pc:sldChg chg="addSp delSp modSp add del mod delAnim modAnim">
        <pc:chgData name="Tim Anderson" userId="c733922b-1fc8-410f-9d8f-1c8a3b9e6e71" providerId="ADAL" clId="{A699B206-EC21-4F4E-BA6D-859786C7305A}" dt="2024-05-15T20:32:35.890" v="982" actId="47"/>
        <pc:sldMkLst>
          <pc:docMk/>
          <pc:sldMk cId="3845639741" sldId="274"/>
        </pc:sldMkLst>
        <pc:spChg chg="del mod">
          <ac:chgData name="Tim Anderson" userId="c733922b-1fc8-410f-9d8f-1c8a3b9e6e71" providerId="ADAL" clId="{A699B206-EC21-4F4E-BA6D-859786C7305A}" dt="2024-05-15T20:30:41.646" v="975" actId="21"/>
          <ac:spMkLst>
            <pc:docMk/>
            <pc:sldMk cId="3845639741" sldId="274"/>
            <ac:spMk id="3" creationId="{8A153FAA-57AF-83ED-8BA8-0F2103D723F4}"/>
          </ac:spMkLst>
        </pc:spChg>
        <pc:picChg chg="add mod">
          <ac:chgData name="Tim Anderson" userId="c733922b-1fc8-410f-9d8f-1c8a3b9e6e71" providerId="ADAL" clId="{A699B206-EC21-4F4E-BA6D-859786C7305A}" dt="2024-05-15T20:09:06.108" v="781"/>
          <ac:picMkLst>
            <pc:docMk/>
            <pc:sldMk cId="3845639741" sldId="274"/>
            <ac:picMk id="2" creationId="{11B53859-22A1-DFDB-683E-00F3A9AF7350}"/>
          </ac:picMkLst>
        </pc:picChg>
      </pc:sldChg>
      <pc:sldChg chg="addSp delSp modSp add del mod">
        <pc:chgData name="Tim Anderson" userId="c733922b-1fc8-410f-9d8f-1c8a3b9e6e71" providerId="ADAL" clId="{A699B206-EC21-4F4E-BA6D-859786C7305A}" dt="2024-05-15T20:09:11.215" v="782" actId="47"/>
        <pc:sldMkLst>
          <pc:docMk/>
          <pc:sldMk cId="2810997505" sldId="275"/>
        </pc:sldMkLst>
        <pc:picChg chg="add del mod">
          <ac:chgData name="Tim Anderson" userId="c733922b-1fc8-410f-9d8f-1c8a3b9e6e71" providerId="ADAL" clId="{A699B206-EC21-4F4E-BA6D-859786C7305A}" dt="2024-05-15T20:09:02.796" v="780" actId="21"/>
          <ac:picMkLst>
            <pc:docMk/>
            <pc:sldMk cId="2810997505" sldId="275"/>
            <ac:picMk id="2" creationId="{11B53859-22A1-DFDB-683E-00F3A9AF7350}"/>
          </ac:picMkLst>
        </pc:picChg>
      </pc:sldChg>
      <pc:sldChg chg="delSp modSp add mod delAnim">
        <pc:chgData name="Tim Anderson" userId="c733922b-1fc8-410f-9d8f-1c8a3b9e6e71" providerId="ADAL" clId="{A699B206-EC21-4F4E-BA6D-859786C7305A}" dt="2024-05-15T20:08:26.166" v="778" actId="1076"/>
        <pc:sldMkLst>
          <pc:docMk/>
          <pc:sldMk cId="1026029955" sldId="276"/>
        </pc:sldMkLst>
        <pc:spChg chg="del">
          <ac:chgData name="Tim Anderson" userId="c733922b-1fc8-410f-9d8f-1c8a3b9e6e71" providerId="ADAL" clId="{A699B206-EC21-4F4E-BA6D-859786C7305A}" dt="2024-05-15T20:08:10.542" v="776" actId="478"/>
          <ac:spMkLst>
            <pc:docMk/>
            <pc:sldMk cId="1026029955" sldId="276"/>
            <ac:spMk id="3" creationId="{8A153FAA-57AF-83ED-8BA8-0F2103D723F4}"/>
          </ac:spMkLst>
        </pc:spChg>
        <pc:spChg chg="del">
          <ac:chgData name="Tim Anderson" userId="c733922b-1fc8-410f-9d8f-1c8a3b9e6e71" providerId="ADAL" clId="{A699B206-EC21-4F4E-BA6D-859786C7305A}" dt="2024-05-15T20:08:12.307" v="777" actId="478"/>
          <ac:spMkLst>
            <pc:docMk/>
            <pc:sldMk cId="1026029955" sldId="276"/>
            <ac:spMk id="23" creationId="{0B59D853-6352-52D9-2206-B69327381F72}"/>
          </ac:spMkLst>
        </pc:spChg>
        <pc:picChg chg="mod">
          <ac:chgData name="Tim Anderson" userId="c733922b-1fc8-410f-9d8f-1c8a3b9e6e71" providerId="ADAL" clId="{A699B206-EC21-4F4E-BA6D-859786C7305A}" dt="2024-05-15T20:08:26.166" v="778" actId="1076"/>
          <ac:picMkLst>
            <pc:docMk/>
            <pc:sldMk cId="1026029955" sldId="276"/>
            <ac:picMk id="2" creationId="{11B53859-22A1-DFDB-683E-00F3A9AF7350}"/>
          </ac:picMkLst>
        </pc:picChg>
      </pc:sldChg>
      <pc:sldChg chg="addSp modSp add mod modTransition">
        <pc:chgData name="Tim Anderson" userId="c733922b-1fc8-410f-9d8f-1c8a3b9e6e71" providerId="ADAL" clId="{A699B206-EC21-4F4E-BA6D-859786C7305A}" dt="2024-05-15T20:26:10.578" v="950" actId="1076"/>
        <pc:sldMkLst>
          <pc:docMk/>
          <pc:sldMk cId="2854832722" sldId="277"/>
        </pc:sldMkLst>
        <pc:spChg chg="add mod">
          <ac:chgData name="Tim Anderson" userId="c733922b-1fc8-410f-9d8f-1c8a3b9e6e71" providerId="ADAL" clId="{A699B206-EC21-4F4E-BA6D-859786C7305A}" dt="2024-05-15T20:12:49.660" v="941" actId="1076"/>
          <ac:spMkLst>
            <pc:docMk/>
            <pc:sldMk cId="2854832722" sldId="277"/>
            <ac:spMk id="3" creationId="{27B76FBA-6DCF-DB86-99AF-7419C0C51CFC}"/>
          </ac:spMkLst>
        </pc:spChg>
        <pc:picChg chg="mod">
          <ac:chgData name="Tim Anderson" userId="c733922b-1fc8-410f-9d8f-1c8a3b9e6e71" providerId="ADAL" clId="{A699B206-EC21-4F4E-BA6D-859786C7305A}" dt="2024-05-15T20:09:49.778" v="784" actId="1076"/>
          <ac:picMkLst>
            <pc:docMk/>
            <pc:sldMk cId="2854832722" sldId="277"/>
            <ac:picMk id="2" creationId="{11B53859-22A1-DFDB-683E-00F3A9AF7350}"/>
          </ac:picMkLst>
        </pc:picChg>
        <pc:picChg chg="add mod">
          <ac:chgData name="Tim Anderson" userId="c733922b-1fc8-410f-9d8f-1c8a3b9e6e71" providerId="ADAL" clId="{A699B206-EC21-4F4E-BA6D-859786C7305A}" dt="2024-05-15T20:26:10.578" v="950" actId="1076"/>
          <ac:picMkLst>
            <pc:docMk/>
            <pc:sldMk cId="2854832722" sldId="277"/>
            <ac:picMk id="4" creationId="{5A81B0A1-BB76-38BD-1BCC-664C0DA5FD58}"/>
          </ac:picMkLst>
        </pc:picChg>
      </pc:sldChg>
      <pc:sldChg chg="delSp modSp add mod">
        <pc:chgData name="Tim Anderson" userId="c733922b-1fc8-410f-9d8f-1c8a3b9e6e71" providerId="ADAL" clId="{A699B206-EC21-4F4E-BA6D-859786C7305A}" dt="2024-05-15T20:26:31.135" v="955" actId="1076"/>
        <pc:sldMkLst>
          <pc:docMk/>
          <pc:sldMk cId="2995838434" sldId="278"/>
        </pc:sldMkLst>
        <pc:spChg chg="del mod">
          <ac:chgData name="Tim Anderson" userId="c733922b-1fc8-410f-9d8f-1c8a3b9e6e71" providerId="ADAL" clId="{A699B206-EC21-4F4E-BA6D-859786C7305A}" dt="2024-05-15T20:26:26.389" v="954" actId="478"/>
          <ac:spMkLst>
            <pc:docMk/>
            <pc:sldMk cId="2995838434" sldId="278"/>
            <ac:spMk id="3" creationId="{27B76FBA-6DCF-DB86-99AF-7419C0C51CFC}"/>
          </ac:spMkLst>
        </pc:spChg>
        <pc:picChg chg="mod">
          <ac:chgData name="Tim Anderson" userId="c733922b-1fc8-410f-9d8f-1c8a3b9e6e71" providerId="ADAL" clId="{A699B206-EC21-4F4E-BA6D-859786C7305A}" dt="2024-05-15T20:26:31.135" v="955" actId="1076"/>
          <ac:picMkLst>
            <pc:docMk/>
            <pc:sldMk cId="2995838434" sldId="278"/>
            <ac:picMk id="4" creationId="{5A81B0A1-BB76-38BD-1BCC-664C0DA5FD5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BE5AF-C70A-491A-AFE0-712A0B163A83}"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2A5E4-957F-4135-B45A-AC6F0C1C7261}" type="slidenum">
              <a:rPr lang="en-US" smtClean="0"/>
              <a:t>‹#›</a:t>
            </a:fld>
            <a:endParaRPr lang="en-US"/>
          </a:p>
        </p:txBody>
      </p:sp>
    </p:spTree>
    <p:extLst>
      <p:ext uri="{BB962C8B-B14F-4D97-AF65-F5344CB8AC3E}">
        <p14:creationId xmlns:p14="http://schemas.microsoft.com/office/powerpoint/2010/main" val="3824687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1</a:t>
            </a:fld>
            <a:endParaRPr lang="en-US"/>
          </a:p>
        </p:txBody>
      </p:sp>
    </p:spTree>
    <p:extLst>
      <p:ext uri="{BB962C8B-B14F-4D97-AF65-F5344CB8AC3E}">
        <p14:creationId xmlns:p14="http://schemas.microsoft.com/office/powerpoint/2010/main" val="3855922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10</a:t>
            </a:fld>
            <a:endParaRPr lang="en-US"/>
          </a:p>
        </p:txBody>
      </p:sp>
    </p:spTree>
    <p:extLst>
      <p:ext uri="{BB962C8B-B14F-4D97-AF65-F5344CB8AC3E}">
        <p14:creationId xmlns:p14="http://schemas.microsoft.com/office/powerpoint/2010/main" val="347517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11</a:t>
            </a:fld>
            <a:endParaRPr lang="en-US"/>
          </a:p>
        </p:txBody>
      </p:sp>
    </p:spTree>
    <p:extLst>
      <p:ext uri="{BB962C8B-B14F-4D97-AF65-F5344CB8AC3E}">
        <p14:creationId xmlns:p14="http://schemas.microsoft.com/office/powerpoint/2010/main" val="2352081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12</a:t>
            </a:fld>
            <a:endParaRPr lang="en-US"/>
          </a:p>
        </p:txBody>
      </p:sp>
    </p:spTree>
    <p:extLst>
      <p:ext uri="{BB962C8B-B14F-4D97-AF65-F5344CB8AC3E}">
        <p14:creationId xmlns:p14="http://schemas.microsoft.com/office/powerpoint/2010/main" val="4094293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13</a:t>
            </a:fld>
            <a:endParaRPr lang="en-US"/>
          </a:p>
        </p:txBody>
      </p:sp>
    </p:spTree>
    <p:extLst>
      <p:ext uri="{BB962C8B-B14F-4D97-AF65-F5344CB8AC3E}">
        <p14:creationId xmlns:p14="http://schemas.microsoft.com/office/powerpoint/2010/main" val="237611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14</a:t>
            </a:fld>
            <a:endParaRPr lang="en-US"/>
          </a:p>
        </p:txBody>
      </p:sp>
    </p:spTree>
    <p:extLst>
      <p:ext uri="{BB962C8B-B14F-4D97-AF65-F5344CB8AC3E}">
        <p14:creationId xmlns:p14="http://schemas.microsoft.com/office/powerpoint/2010/main" val="2449478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15</a:t>
            </a:fld>
            <a:endParaRPr lang="en-US"/>
          </a:p>
        </p:txBody>
      </p:sp>
    </p:spTree>
    <p:extLst>
      <p:ext uri="{BB962C8B-B14F-4D97-AF65-F5344CB8AC3E}">
        <p14:creationId xmlns:p14="http://schemas.microsoft.com/office/powerpoint/2010/main" val="3474692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16</a:t>
            </a:fld>
            <a:endParaRPr lang="en-US"/>
          </a:p>
        </p:txBody>
      </p:sp>
    </p:spTree>
    <p:extLst>
      <p:ext uri="{BB962C8B-B14F-4D97-AF65-F5344CB8AC3E}">
        <p14:creationId xmlns:p14="http://schemas.microsoft.com/office/powerpoint/2010/main" val="856561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17</a:t>
            </a:fld>
            <a:endParaRPr lang="en-US"/>
          </a:p>
        </p:txBody>
      </p:sp>
    </p:spTree>
    <p:extLst>
      <p:ext uri="{BB962C8B-B14F-4D97-AF65-F5344CB8AC3E}">
        <p14:creationId xmlns:p14="http://schemas.microsoft.com/office/powerpoint/2010/main" val="1686367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18</a:t>
            </a:fld>
            <a:endParaRPr lang="en-US"/>
          </a:p>
        </p:txBody>
      </p:sp>
    </p:spTree>
    <p:extLst>
      <p:ext uri="{BB962C8B-B14F-4D97-AF65-F5344CB8AC3E}">
        <p14:creationId xmlns:p14="http://schemas.microsoft.com/office/powerpoint/2010/main" val="216623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2</a:t>
            </a:fld>
            <a:endParaRPr lang="en-US"/>
          </a:p>
        </p:txBody>
      </p:sp>
    </p:spTree>
    <p:extLst>
      <p:ext uri="{BB962C8B-B14F-4D97-AF65-F5344CB8AC3E}">
        <p14:creationId xmlns:p14="http://schemas.microsoft.com/office/powerpoint/2010/main" val="195041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3</a:t>
            </a:fld>
            <a:endParaRPr lang="en-US"/>
          </a:p>
        </p:txBody>
      </p:sp>
    </p:spTree>
    <p:extLst>
      <p:ext uri="{BB962C8B-B14F-4D97-AF65-F5344CB8AC3E}">
        <p14:creationId xmlns:p14="http://schemas.microsoft.com/office/powerpoint/2010/main" val="113677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4</a:t>
            </a:fld>
            <a:endParaRPr lang="en-US"/>
          </a:p>
        </p:txBody>
      </p:sp>
    </p:spTree>
    <p:extLst>
      <p:ext uri="{BB962C8B-B14F-4D97-AF65-F5344CB8AC3E}">
        <p14:creationId xmlns:p14="http://schemas.microsoft.com/office/powerpoint/2010/main" val="330738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5</a:t>
            </a:fld>
            <a:endParaRPr lang="en-US"/>
          </a:p>
        </p:txBody>
      </p:sp>
    </p:spTree>
    <p:extLst>
      <p:ext uri="{BB962C8B-B14F-4D97-AF65-F5344CB8AC3E}">
        <p14:creationId xmlns:p14="http://schemas.microsoft.com/office/powerpoint/2010/main" val="203677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6</a:t>
            </a:fld>
            <a:endParaRPr lang="en-US"/>
          </a:p>
        </p:txBody>
      </p:sp>
    </p:spTree>
    <p:extLst>
      <p:ext uri="{BB962C8B-B14F-4D97-AF65-F5344CB8AC3E}">
        <p14:creationId xmlns:p14="http://schemas.microsoft.com/office/powerpoint/2010/main" val="1510171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7</a:t>
            </a:fld>
            <a:endParaRPr lang="en-US"/>
          </a:p>
        </p:txBody>
      </p:sp>
    </p:spTree>
    <p:extLst>
      <p:ext uri="{BB962C8B-B14F-4D97-AF65-F5344CB8AC3E}">
        <p14:creationId xmlns:p14="http://schemas.microsoft.com/office/powerpoint/2010/main" val="192311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8</a:t>
            </a:fld>
            <a:endParaRPr lang="en-US"/>
          </a:p>
        </p:txBody>
      </p:sp>
    </p:spTree>
    <p:extLst>
      <p:ext uri="{BB962C8B-B14F-4D97-AF65-F5344CB8AC3E}">
        <p14:creationId xmlns:p14="http://schemas.microsoft.com/office/powerpoint/2010/main" val="133671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2A5E4-957F-4135-B45A-AC6F0C1C7261}" type="slidenum">
              <a:rPr lang="en-US" smtClean="0"/>
              <a:t>9</a:t>
            </a:fld>
            <a:endParaRPr lang="en-US"/>
          </a:p>
        </p:txBody>
      </p:sp>
    </p:spTree>
    <p:extLst>
      <p:ext uri="{BB962C8B-B14F-4D97-AF65-F5344CB8AC3E}">
        <p14:creationId xmlns:p14="http://schemas.microsoft.com/office/powerpoint/2010/main" val="87161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3E1C-B2EC-0E65-55B3-7B35A92807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A8FD2-03E1-D19B-A5C2-02E479BEA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64B930-37CA-A718-BC25-35D7709F7B51}"/>
              </a:ext>
            </a:extLst>
          </p:cNvPr>
          <p:cNvSpPr>
            <a:spLocks noGrp="1"/>
          </p:cNvSpPr>
          <p:nvPr>
            <p:ph type="dt" sz="half" idx="10"/>
          </p:nvPr>
        </p:nvSpPr>
        <p:spPr/>
        <p:txBody>
          <a:bodyPr/>
          <a:lstStyle/>
          <a:p>
            <a:fld id="{75DCE3C2-62C3-47D0-944A-34FEE84A7964}" type="datetimeFigureOut">
              <a:rPr lang="en-US" smtClean="0"/>
              <a:t>5/15/2024</a:t>
            </a:fld>
            <a:endParaRPr lang="en-US"/>
          </a:p>
        </p:txBody>
      </p:sp>
      <p:sp>
        <p:nvSpPr>
          <p:cNvPr id="5" name="Footer Placeholder 4">
            <a:extLst>
              <a:ext uri="{FF2B5EF4-FFF2-40B4-BE49-F238E27FC236}">
                <a16:creationId xmlns:a16="http://schemas.microsoft.com/office/drawing/2014/main" id="{50049324-827C-07F4-60BB-14DA9C3C2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8A04D-40CC-2440-AEAF-A2F3E13EF4AB}"/>
              </a:ext>
            </a:extLst>
          </p:cNvPr>
          <p:cNvSpPr>
            <a:spLocks noGrp="1"/>
          </p:cNvSpPr>
          <p:nvPr>
            <p:ph type="sldNum" sz="quarter" idx="12"/>
          </p:nvPr>
        </p:nvSpPr>
        <p:spPr/>
        <p:txBody>
          <a:bodyPr/>
          <a:lstStyle/>
          <a:p>
            <a:fld id="{EFB807FC-28A3-4DA5-B7A6-C85461A155A6}" type="slidenum">
              <a:rPr lang="en-US" smtClean="0"/>
              <a:t>‹#›</a:t>
            </a:fld>
            <a:endParaRPr lang="en-US"/>
          </a:p>
        </p:txBody>
      </p:sp>
    </p:spTree>
    <p:extLst>
      <p:ext uri="{BB962C8B-B14F-4D97-AF65-F5344CB8AC3E}">
        <p14:creationId xmlns:p14="http://schemas.microsoft.com/office/powerpoint/2010/main" val="22334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9107-1226-D79F-964D-D6E94AE5FE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7656A5-A660-C3FE-B636-F3751F71F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9478E-A3E6-D23A-5F90-32AA373FB200}"/>
              </a:ext>
            </a:extLst>
          </p:cNvPr>
          <p:cNvSpPr>
            <a:spLocks noGrp="1"/>
          </p:cNvSpPr>
          <p:nvPr>
            <p:ph type="dt" sz="half" idx="10"/>
          </p:nvPr>
        </p:nvSpPr>
        <p:spPr/>
        <p:txBody>
          <a:bodyPr/>
          <a:lstStyle/>
          <a:p>
            <a:fld id="{75DCE3C2-62C3-47D0-944A-34FEE84A7964}" type="datetimeFigureOut">
              <a:rPr lang="en-US" smtClean="0"/>
              <a:t>5/15/2024</a:t>
            </a:fld>
            <a:endParaRPr lang="en-US"/>
          </a:p>
        </p:txBody>
      </p:sp>
      <p:sp>
        <p:nvSpPr>
          <p:cNvPr id="5" name="Footer Placeholder 4">
            <a:extLst>
              <a:ext uri="{FF2B5EF4-FFF2-40B4-BE49-F238E27FC236}">
                <a16:creationId xmlns:a16="http://schemas.microsoft.com/office/drawing/2014/main" id="{0AA3FEC5-A1D1-E755-AC15-FC913B4CD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2FB3F-284D-E904-A7D9-A5F77680EADE}"/>
              </a:ext>
            </a:extLst>
          </p:cNvPr>
          <p:cNvSpPr>
            <a:spLocks noGrp="1"/>
          </p:cNvSpPr>
          <p:nvPr>
            <p:ph type="sldNum" sz="quarter" idx="12"/>
          </p:nvPr>
        </p:nvSpPr>
        <p:spPr/>
        <p:txBody>
          <a:bodyPr/>
          <a:lstStyle/>
          <a:p>
            <a:fld id="{EFB807FC-28A3-4DA5-B7A6-C85461A155A6}" type="slidenum">
              <a:rPr lang="en-US" smtClean="0"/>
              <a:t>‹#›</a:t>
            </a:fld>
            <a:endParaRPr lang="en-US"/>
          </a:p>
        </p:txBody>
      </p:sp>
    </p:spTree>
    <p:extLst>
      <p:ext uri="{BB962C8B-B14F-4D97-AF65-F5344CB8AC3E}">
        <p14:creationId xmlns:p14="http://schemas.microsoft.com/office/powerpoint/2010/main" val="83550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58D68-9597-1648-C763-0EF524787C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46DBA9-6123-116D-9451-2632B2DBC9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B35DF-9D95-8633-34DE-30424F41ED13}"/>
              </a:ext>
            </a:extLst>
          </p:cNvPr>
          <p:cNvSpPr>
            <a:spLocks noGrp="1"/>
          </p:cNvSpPr>
          <p:nvPr>
            <p:ph type="dt" sz="half" idx="10"/>
          </p:nvPr>
        </p:nvSpPr>
        <p:spPr/>
        <p:txBody>
          <a:bodyPr/>
          <a:lstStyle/>
          <a:p>
            <a:fld id="{75DCE3C2-62C3-47D0-944A-34FEE84A7964}" type="datetimeFigureOut">
              <a:rPr lang="en-US" smtClean="0"/>
              <a:t>5/15/2024</a:t>
            </a:fld>
            <a:endParaRPr lang="en-US"/>
          </a:p>
        </p:txBody>
      </p:sp>
      <p:sp>
        <p:nvSpPr>
          <p:cNvPr id="5" name="Footer Placeholder 4">
            <a:extLst>
              <a:ext uri="{FF2B5EF4-FFF2-40B4-BE49-F238E27FC236}">
                <a16:creationId xmlns:a16="http://schemas.microsoft.com/office/drawing/2014/main" id="{51761206-2810-5520-6EDA-79588E269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541CD-B583-8D0C-8A18-9729EB223442}"/>
              </a:ext>
            </a:extLst>
          </p:cNvPr>
          <p:cNvSpPr>
            <a:spLocks noGrp="1"/>
          </p:cNvSpPr>
          <p:nvPr>
            <p:ph type="sldNum" sz="quarter" idx="12"/>
          </p:nvPr>
        </p:nvSpPr>
        <p:spPr/>
        <p:txBody>
          <a:bodyPr/>
          <a:lstStyle/>
          <a:p>
            <a:fld id="{EFB807FC-28A3-4DA5-B7A6-C85461A155A6}" type="slidenum">
              <a:rPr lang="en-US" smtClean="0"/>
              <a:t>‹#›</a:t>
            </a:fld>
            <a:endParaRPr lang="en-US"/>
          </a:p>
        </p:txBody>
      </p:sp>
    </p:spTree>
    <p:extLst>
      <p:ext uri="{BB962C8B-B14F-4D97-AF65-F5344CB8AC3E}">
        <p14:creationId xmlns:p14="http://schemas.microsoft.com/office/powerpoint/2010/main" val="2614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829A-EE0F-4C3E-7B2A-B630DFA56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2E91D9-25A7-81C7-4CA5-B3EEB6300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9DDDE-641F-6977-661A-4DBB7FC969DD}"/>
              </a:ext>
            </a:extLst>
          </p:cNvPr>
          <p:cNvSpPr>
            <a:spLocks noGrp="1"/>
          </p:cNvSpPr>
          <p:nvPr>
            <p:ph type="dt" sz="half" idx="10"/>
          </p:nvPr>
        </p:nvSpPr>
        <p:spPr/>
        <p:txBody>
          <a:bodyPr/>
          <a:lstStyle/>
          <a:p>
            <a:fld id="{75DCE3C2-62C3-47D0-944A-34FEE84A7964}" type="datetimeFigureOut">
              <a:rPr lang="en-US" smtClean="0"/>
              <a:t>5/15/2024</a:t>
            </a:fld>
            <a:endParaRPr lang="en-US"/>
          </a:p>
        </p:txBody>
      </p:sp>
      <p:sp>
        <p:nvSpPr>
          <p:cNvPr id="5" name="Footer Placeholder 4">
            <a:extLst>
              <a:ext uri="{FF2B5EF4-FFF2-40B4-BE49-F238E27FC236}">
                <a16:creationId xmlns:a16="http://schemas.microsoft.com/office/drawing/2014/main" id="{1D604C03-1E19-6D36-4E40-D958ACA06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CB38B-00B7-8DB9-196B-A5C074D01C95}"/>
              </a:ext>
            </a:extLst>
          </p:cNvPr>
          <p:cNvSpPr>
            <a:spLocks noGrp="1"/>
          </p:cNvSpPr>
          <p:nvPr>
            <p:ph type="sldNum" sz="quarter" idx="12"/>
          </p:nvPr>
        </p:nvSpPr>
        <p:spPr/>
        <p:txBody>
          <a:bodyPr/>
          <a:lstStyle/>
          <a:p>
            <a:fld id="{EFB807FC-28A3-4DA5-B7A6-C85461A155A6}" type="slidenum">
              <a:rPr lang="en-US" smtClean="0"/>
              <a:t>‹#›</a:t>
            </a:fld>
            <a:endParaRPr lang="en-US"/>
          </a:p>
        </p:txBody>
      </p:sp>
    </p:spTree>
    <p:extLst>
      <p:ext uri="{BB962C8B-B14F-4D97-AF65-F5344CB8AC3E}">
        <p14:creationId xmlns:p14="http://schemas.microsoft.com/office/powerpoint/2010/main" val="70354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A1F8-D409-8468-4A6E-C1213A565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1804E-1A4E-E001-052D-83D5268292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3F9F21-BB61-ACB6-561A-40CFADB32A08}"/>
              </a:ext>
            </a:extLst>
          </p:cNvPr>
          <p:cNvSpPr>
            <a:spLocks noGrp="1"/>
          </p:cNvSpPr>
          <p:nvPr>
            <p:ph type="dt" sz="half" idx="10"/>
          </p:nvPr>
        </p:nvSpPr>
        <p:spPr/>
        <p:txBody>
          <a:bodyPr/>
          <a:lstStyle/>
          <a:p>
            <a:fld id="{75DCE3C2-62C3-47D0-944A-34FEE84A7964}" type="datetimeFigureOut">
              <a:rPr lang="en-US" smtClean="0"/>
              <a:t>5/15/2024</a:t>
            </a:fld>
            <a:endParaRPr lang="en-US"/>
          </a:p>
        </p:txBody>
      </p:sp>
      <p:sp>
        <p:nvSpPr>
          <p:cNvPr id="5" name="Footer Placeholder 4">
            <a:extLst>
              <a:ext uri="{FF2B5EF4-FFF2-40B4-BE49-F238E27FC236}">
                <a16:creationId xmlns:a16="http://schemas.microsoft.com/office/drawing/2014/main" id="{F2923BEB-0157-484A-9B8D-C281B7D11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15CD3-64EC-D308-7D14-2C0BE6F73167}"/>
              </a:ext>
            </a:extLst>
          </p:cNvPr>
          <p:cNvSpPr>
            <a:spLocks noGrp="1"/>
          </p:cNvSpPr>
          <p:nvPr>
            <p:ph type="sldNum" sz="quarter" idx="12"/>
          </p:nvPr>
        </p:nvSpPr>
        <p:spPr/>
        <p:txBody>
          <a:bodyPr/>
          <a:lstStyle/>
          <a:p>
            <a:fld id="{EFB807FC-28A3-4DA5-B7A6-C85461A155A6}" type="slidenum">
              <a:rPr lang="en-US" smtClean="0"/>
              <a:t>‹#›</a:t>
            </a:fld>
            <a:endParaRPr lang="en-US"/>
          </a:p>
        </p:txBody>
      </p:sp>
    </p:spTree>
    <p:extLst>
      <p:ext uri="{BB962C8B-B14F-4D97-AF65-F5344CB8AC3E}">
        <p14:creationId xmlns:p14="http://schemas.microsoft.com/office/powerpoint/2010/main" val="206215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4612-4279-C391-E515-B4FA1FED5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96260D-8B3A-7E16-B2C4-6E78B5B178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586065-881F-EB6E-8C11-9203DB86E5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F290BC-5DB8-B4F4-42F3-E38403E043A5}"/>
              </a:ext>
            </a:extLst>
          </p:cNvPr>
          <p:cNvSpPr>
            <a:spLocks noGrp="1"/>
          </p:cNvSpPr>
          <p:nvPr>
            <p:ph type="dt" sz="half" idx="10"/>
          </p:nvPr>
        </p:nvSpPr>
        <p:spPr/>
        <p:txBody>
          <a:bodyPr/>
          <a:lstStyle/>
          <a:p>
            <a:fld id="{75DCE3C2-62C3-47D0-944A-34FEE84A7964}" type="datetimeFigureOut">
              <a:rPr lang="en-US" smtClean="0"/>
              <a:t>5/15/2024</a:t>
            </a:fld>
            <a:endParaRPr lang="en-US"/>
          </a:p>
        </p:txBody>
      </p:sp>
      <p:sp>
        <p:nvSpPr>
          <p:cNvPr id="6" name="Footer Placeholder 5">
            <a:extLst>
              <a:ext uri="{FF2B5EF4-FFF2-40B4-BE49-F238E27FC236}">
                <a16:creationId xmlns:a16="http://schemas.microsoft.com/office/drawing/2014/main" id="{60AC9717-441E-50F8-71D0-C16CA6544D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D5D3F-9A26-9AE2-3B36-10B79EEC3C88}"/>
              </a:ext>
            </a:extLst>
          </p:cNvPr>
          <p:cNvSpPr>
            <a:spLocks noGrp="1"/>
          </p:cNvSpPr>
          <p:nvPr>
            <p:ph type="sldNum" sz="quarter" idx="12"/>
          </p:nvPr>
        </p:nvSpPr>
        <p:spPr/>
        <p:txBody>
          <a:bodyPr/>
          <a:lstStyle/>
          <a:p>
            <a:fld id="{EFB807FC-28A3-4DA5-B7A6-C85461A155A6}" type="slidenum">
              <a:rPr lang="en-US" smtClean="0"/>
              <a:t>‹#›</a:t>
            </a:fld>
            <a:endParaRPr lang="en-US"/>
          </a:p>
        </p:txBody>
      </p:sp>
    </p:spTree>
    <p:extLst>
      <p:ext uri="{BB962C8B-B14F-4D97-AF65-F5344CB8AC3E}">
        <p14:creationId xmlns:p14="http://schemas.microsoft.com/office/powerpoint/2010/main" val="118385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D2A1-931C-AF46-2E44-61505A8DC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BBBC92-8D1C-AA83-EFF0-D9D3F243E7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728D19-32D4-BA75-B355-3780979AA5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99CF86-EBC5-5D4A-CDA3-D95B85DDB6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C9B24A-8969-25ED-9878-898E199BFC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B9918C-ADAF-9AA1-EE17-D436FEEDD7B3}"/>
              </a:ext>
            </a:extLst>
          </p:cNvPr>
          <p:cNvSpPr>
            <a:spLocks noGrp="1"/>
          </p:cNvSpPr>
          <p:nvPr>
            <p:ph type="dt" sz="half" idx="10"/>
          </p:nvPr>
        </p:nvSpPr>
        <p:spPr/>
        <p:txBody>
          <a:bodyPr/>
          <a:lstStyle/>
          <a:p>
            <a:fld id="{75DCE3C2-62C3-47D0-944A-34FEE84A7964}" type="datetimeFigureOut">
              <a:rPr lang="en-US" smtClean="0"/>
              <a:t>5/15/2024</a:t>
            </a:fld>
            <a:endParaRPr lang="en-US"/>
          </a:p>
        </p:txBody>
      </p:sp>
      <p:sp>
        <p:nvSpPr>
          <p:cNvPr id="8" name="Footer Placeholder 7">
            <a:extLst>
              <a:ext uri="{FF2B5EF4-FFF2-40B4-BE49-F238E27FC236}">
                <a16:creationId xmlns:a16="http://schemas.microsoft.com/office/drawing/2014/main" id="{98114A68-0B75-13AD-AFD5-3B7CE523CE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2D0A9E-CE54-CAA3-8673-B75B398A29C6}"/>
              </a:ext>
            </a:extLst>
          </p:cNvPr>
          <p:cNvSpPr>
            <a:spLocks noGrp="1"/>
          </p:cNvSpPr>
          <p:nvPr>
            <p:ph type="sldNum" sz="quarter" idx="12"/>
          </p:nvPr>
        </p:nvSpPr>
        <p:spPr/>
        <p:txBody>
          <a:bodyPr/>
          <a:lstStyle/>
          <a:p>
            <a:fld id="{EFB807FC-28A3-4DA5-B7A6-C85461A155A6}" type="slidenum">
              <a:rPr lang="en-US" smtClean="0"/>
              <a:t>‹#›</a:t>
            </a:fld>
            <a:endParaRPr lang="en-US"/>
          </a:p>
        </p:txBody>
      </p:sp>
    </p:spTree>
    <p:extLst>
      <p:ext uri="{BB962C8B-B14F-4D97-AF65-F5344CB8AC3E}">
        <p14:creationId xmlns:p14="http://schemas.microsoft.com/office/powerpoint/2010/main" val="239002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EEE2-EA61-C761-56E7-F44F496B73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DEBAFA-ECCE-2A9A-37CB-4FAB28F412F3}"/>
              </a:ext>
            </a:extLst>
          </p:cNvPr>
          <p:cNvSpPr>
            <a:spLocks noGrp="1"/>
          </p:cNvSpPr>
          <p:nvPr>
            <p:ph type="dt" sz="half" idx="10"/>
          </p:nvPr>
        </p:nvSpPr>
        <p:spPr/>
        <p:txBody>
          <a:bodyPr/>
          <a:lstStyle/>
          <a:p>
            <a:fld id="{75DCE3C2-62C3-47D0-944A-34FEE84A7964}" type="datetimeFigureOut">
              <a:rPr lang="en-US" smtClean="0"/>
              <a:t>5/15/2024</a:t>
            </a:fld>
            <a:endParaRPr lang="en-US"/>
          </a:p>
        </p:txBody>
      </p:sp>
      <p:sp>
        <p:nvSpPr>
          <p:cNvPr id="4" name="Footer Placeholder 3">
            <a:extLst>
              <a:ext uri="{FF2B5EF4-FFF2-40B4-BE49-F238E27FC236}">
                <a16:creationId xmlns:a16="http://schemas.microsoft.com/office/drawing/2014/main" id="{029AA54F-A75B-9F64-047C-BFFDA99D57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A87BBC-D1FA-396F-1BAC-EA03C23B73B9}"/>
              </a:ext>
            </a:extLst>
          </p:cNvPr>
          <p:cNvSpPr>
            <a:spLocks noGrp="1"/>
          </p:cNvSpPr>
          <p:nvPr>
            <p:ph type="sldNum" sz="quarter" idx="12"/>
          </p:nvPr>
        </p:nvSpPr>
        <p:spPr/>
        <p:txBody>
          <a:bodyPr/>
          <a:lstStyle/>
          <a:p>
            <a:fld id="{EFB807FC-28A3-4DA5-B7A6-C85461A155A6}" type="slidenum">
              <a:rPr lang="en-US" smtClean="0"/>
              <a:t>‹#›</a:t>
            </a:fld>
            <a:endParaRPr lang="en-US"/>
          </a:p>
        </p:txBody>
      </p:sp>
    </p:spTree>
    <p:extLst>
      <p:ext uri="{BB962C8B-B14F-4D97-AF65-F5344CB8AC3E}">
        <p14:creationId xmlns:p14="http://schemas.microsoft.com/office/powerpoint/2010/main" val="163420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4911C5-F3E6-FE08-F473-6DE7D36C642C}"/>
              </a:ext>
            </a:extLst>
          </p:cNvPr>
          <p:cNvSpPr>
            <a:spLocks noGrp="1"/>
          </p:cNvSpPr>
          <p:nvPr>
            <p:ph type="dt" sz="half" idx="10"/>
          </p:nvPr>
        </p:nvSpPr>
        <p:spPr/>
        <p:txBody>
          <a:bodyPr/>
          <a:lstStyle/>
          <a:p>
            <a:fld id="{75DCE3C2-62C3-47D0-944A-34FEE84A7964}" type="datetimeFigureOut">
              <a:rPr lang="en-US" smtClean="0"/>
              <a:t>5/15/2024</a:t>
            </a:fld>
            <a:endParaRPr lang="en-US"/>
          </a:p>
        </p:txBody>
      </p:sp>
      <p:sp>
        <p:nvSpPr>
          <p:cNvPr id="3" name="Footer Placeholder 2">
            <a:extLst>
              <a:ext uri="{FF2B5EF4-FFF2-40B4-BE49-F238E27FC236}">
                <a16:creationId xmlns:a16="http://schemas.microsoft.com/office/drawing/2014/main" id="{A4F3CC8F-C0F9-ABF1-07A6-D2C6F40A4B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50A9A6-CED1-96B3-BDAE-0E0799D05692}"/>
              </a:ext>
            </a:extLst>
          </p:cNvPr>
          <p:cNvSpPr>
            <a:spLocks noGrp="1"/>
          </p:cNvSpPr>
          <p:nvPr>
            <p:ph type="sldNum" sz="quarter" idx="12"/>
          </p:nvPr>
        </p:nvSpPr>
        <p:spPr/>
        <p:txBody>
          <a:bodyPr/>
          <a:lstStyle/>
          <a:p>
            <a:fld id="{EFB807FC-28A3-4DA5-B7A6-C85461A155A6}" type="slidenum">
              <a:rPr lang="en-US" smtClean="0"/>
              <a:t>‹#›</a:t>
            </a:fld>
            <a:endParaRPr lang="en-US"/>
          </a:p>
        </p:txBody>
      </p:sp>
    </p:spTree>
    <p:extLst>
      <p:ext uri="{BB962C8B-B14F-4D97-AF65-F5344CB8AC3E}">
        <p14:creationId xmlns:p14="http://schemas.microsoft.com/office/powerpoint/2010/main" val="349918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EC68-7FF8-6D06-57D9-999DF71C8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CAFFAB-7FA0-7E1C-588B-6139361F0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E2FBB6-9454-E4D6-C2C0-68A287D8B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9CF85-05AF-E42D-9C27-BEED6C732BC8}"/>
              </a:ext>
            </a:extLst>
          </p:cNvPr>
          <p:cNvSpPr>
            <a:spLocks noGrp="1"/>
          </p:cNvSpPr>
          <p:nvPr>
            <p:ph type="dt" sz="half" idx="10"/>
          </p:nvPr>
        </p:nvSpPr>
        <p:spPr/>
        <p:txBody>
          <a:bodyPr/>
          <a:lstStyle/>
          <a:p>
            <a:fld id="{75DCE3C2-62C3-47D0-944A-34FEE84A7964}" type="datetimeFigureOut">
              <a:rPr lang="en-US" smtClean="0"/>
              <a:t>5/15/2024</a:t>
            </a:fld>
            <a:endParaRPr lang="en-US"/>
          </a:p>
        </p:txBody>
      </p:sp>
      <p:sp>
        <p:nvSpPr>
          <p:cNvPr id="6" name="Footer Placeholder 5">
            <a:extLst>
              <a:ext uri="{FF2B5EF4-FFF2-40B4-BE49-F238E27FC236}">
                <a16:creationId xmlns:a16="http://schemas.microsoft.com/office/drawing/2014/main" id="{5BC6EB81-EF9A-AB57-AA1F-BD9E726AB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38BB0-55E8-936F-CD6D-1E81F12B7EC9}"/>
              </a:ext>
            </a:extLst>
          </p:cNvPr>
          <p:cNvSpPr>
            <a:spLocks noGrp="1"/>
          </p:cNvSpPr>
          <p:nvPr>
            <p:ph type="sldNum" sz="quarter" idx="12"/>
          </p:nvPr>
        </p:nvSpPr>
        <p:spPr/>
        <p:txBody>
          <a:bodyPr/>
          <a:lstStyle/>
          <a:p>
            <a:fld id="{EFB807FC-28A3-4DA5-B7A6-C85461A155A6}" type="slidenum">
              <a:rPr lang="en-US" smtClean="0"/>
              <a:t>‹#›</a:t>
            </a:fld>
            <a:endParaRPr lang="en-US"/>
          </a:p>
        </p:txBody>
      </p:sp>
    </p:spTree>
    <p:extLst>
      <p:ext uri="{BB962C8B-B14F-4D97-AF65-F5344CB8AC3E}">
        <p14:creationId xmlns:p14="http://schemas.microsoft.com/office/powerpoint/2010/main" val="48410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6E84-59B3-A7E6-755B-DE125677A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F859DA-D2E2-D03D-7642-B8261ACF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5ED3F-D76C-A150-C5D7-959C977B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5464E-81B3-E9F6-FC66-A6D9E9C267DF}"/>
              </a:ext>
            </a:extLst>
          </p:cNvPr>
          <p:cNvSpPr>
            <a:spLocks noGrp="1"/>
          </p:cNvSpPr>
          <p:nvPr>
            <p:ph type="dt" sz="half" idx="10"/>
          </p:nvPr>
        </p:nvSpPr>
        <p:spPr/>
        <p:txBody>
          <a:bodyPr/>
          <a:lstStyle/>
          <a:p>
            <a:fld id="{75DCE3C2-62C3-47D0-944A-34FEE84A7964}" type="datetimeFigureOut">
              <a:rPr lang="en-US" smtClean="0"/>
              <a:t>5/15/2024</a:t>
            </a:fld>
            <a:endParaRPr lang="en-US"/>
          </a:p>
        </p:txBody>
      </p:sp>
      <p:sp>
        <p:nvSpPr>
          <p:cNvPr id="6" name="Footer Placeholder 5">
            <a:extLst>
              <a:ext uri="{FF2B5EF4-FFF2-40B4-BE49-F238E27FC236}">
                <a16:creationId xmlns:a16="http://schemas.microsoft.com/office/drawing/2014/main" id="{CEB74624-CA6A-82BA-B2C1-EEB0FA5A7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ED7BD2-0917-E8CD-DE51-E36A8DB5E4A5}"/>
              </a:ext>
            </a:extLst>
          </p:cNvPr>
          <p:cNvSpPr>
            <a:spLocks noGrp="1"/>
          </p:cNvSpPr>
          <p:nvPr>
            <p:ph type="sldNum" sz="quarter" idx="12"/>
          </p:nvPr>
        </p:nvSpPr>
        <p:spPr/>
        <p:txBody>
          <a:bodyPr/>
          <a:lstStyle/>
          <a:p>
            <a:fld id="{EFB807FC-28A3-4DA5-B7A6-C85461A155A6}" type="slidenum">
              <a:rPr lang="en-US" smtClean="0"/>
              <a:t>‹#›</a:t>
            </a:fld>
            <a:endParaRPr lang="en-US"/>
          </a:p>
        </p:txBody>
      </p:sp>
    </p:spTree>
    <p:extLst>
      <p:ext uri="{BB962C8B-B14F-4D97-AF65-F5344CB8AC3E}">
        <p14:creationId xmlns:p14="http://schemas.microsoft.com/office/powerpoint/2010/main" val="97096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8AC39-33D6-2343-043A-2252047B5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B520EE-6B4D-AABC-A9A7-58B15C19C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AEC39-6939-5CD4-7257-FFBC0F1911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DCE3C2-62C3-47D0-944A-34FEE84A7964}" type="datetimeFigureOut">
              <a:rPr lang="en-US" smtClean="0"/>
              <a:t>5/15/2024</a:t>
            </a:fld>
            <a:endParaRPr lang="en-US"/>
          </a:p>
        </p:txBody>
      </p:sp>
      <p:sp>
        <p:nvSpPr>
          <p:cNvPr id="5" name="Footer Placeholder 4">
            <a:extLst>
              <a:ext uri="{FF2B5EF4-FFF2-40B4-BE49-F238E27FC236}">
                <a16:creationId xmlns:a16="http://schemas.microsoft.com/office/drawing/2014/main" id="{CB94B494-41BA-D2D5-F779-954C37A555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A7DF2B3-8F11-1CB5-590F-6F89F0D86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B807FC-28A3-4DA5-B7A6-C85461A155A6}" type="slidenum">
              <a:rPr lang="en-US" smtClean="0"/>
              <a:t>‹#›</a:t>
            </a:fld>
            <a:endParaRPr lang="en-US"/>
          </a:p>
        </p:txBody>
      </p:sp>
    </p:spTree>
    <p:extLst>
      <p:ext uri="{BB962C8B-B14F-4D97-AF65-F5344CB8AC3E}">
        <p14:creationId xmlns:p14="http://schemas.microsoft.com/office/powerpoint/2010/main" val="3134254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1" y="0"/>
            <a:ext cx="12192000" cy="6858000"/>
          </a:xfrm>
          <a:prstGeom prst="rect">
            <a:avLst/>
          </a:prstGeom>
        </p:spPr>
      </p:pic>
      <p:pic>
        <p:nvPicPr>
          <p:cNvPr id="30" name="Picture 29" descr="A black background with white dots&#10;&#10;Description automatically generated">
            <a:extLst>
              <a:ext uri="{FF2B5EF4-FFF2-40B4-BE49-F238E27FC236}">
                <a16:creationId xmlns:a16="http://schemas.microsoft.com/office/drawing/2014/main" id="{FCC190D9-99D7-C155-548A-79D3FE500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0" y="1747460"/>
            <a:ext cx="12003314" cy="3768313"/>
          </a:xfrm>
          <a:prstGeom prst="rect">
            <a:avLst/>
          </a:prstGeom>
          <a:effectLst>
            <a:glow rad="127000">
              <a:schemeClr val="bg1">
                <a:alpha val="65000"/>
              </a:schemeClr>
            </a:glow>
          </a:effectLst>
        </p:spPr>
      </p:pic>
    </p:spTree>
    <p:extLst>
      <p:ext uri="{BB962C8B-B14F-4D97-AF65-F5344CB8AC3E}">
        <p14:creationId xmlns:p14="http://schemas.microsoft.com/office/powerpoint/2010/main" val="3149235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5C079C-2086-1E7B-E356-7B0172716368}"/>
              </a:ext>
            </a:extLst>
          </p:cNvPr>
          <p:cNvPicPr>
            <a:picLocks noChangeAspect="1"/>
          </p:cNvPicPr>
          <p:nvPr/>
        </p:nvPicPr>
        <p:blipFill rotWithShape="1">
          <a:blip r:embed="rId3">
            <a:extLst>
              <a:ext uri="{28A0092B-C50C-407E-A947-70E740481C1C}">
                <a14:useLocalDpi xmlns:a14="http://schemas.microsoft.com/office/drawing/2010/main" val="0"/>
              </a:ext>
            </a:extLst>
          </a:blip>
          <a:srcRect b="15788"/>
          <a:stretch/>
        </p:blipFill>
        <p:spPr>
          <a:xfrm>
            <a:off x="0" y="0"/>
            <a:ext cx="12192000" cy="6858000"/>
          </a:xfrm>
          <a:prstGeom prst="rect">
            <a:avLst/>
          </a:prstGeom>
          <a:effectLst/>
        </p:spPr>
      </p:pic>
      <p:pic>
        <p:nvPicPr>
          <p:cNvPr id="13" name="Picture 12">
            <a:extLst>
              <a:ext uri="{FF2B5EF4-FFF2-40B4-BE49-F238E27FC236}">
                <a16:creationId xmlns:a16="http://schemas.microsoft.com/office/drawing/2014/main" id="{A7A14DEB-9F48-66B0-20DB-F1484DBA5402}"/>
              </a:ext>
            </a:extLst>
          </p:cNvPr>
          <p:cNvPicPr>
            <a:picLocks noChangeAspect="1"/>
          </p:cNvPicPr>
          <p:nvPr/>
        </p:nvPicPr>
        <p:blipFill rotWithShape="1">
          <a:blip r:embed="rId4">
            <a:extLst>
              <a:ext uri="{28A0092B-C50C-407E-A947-70E740481C1C}">
                <a14:useLocalDpi xmlns:a14="http://schemas.microsoft.com/office/drawing/2010/main" val="0"/>
              </a:ext>
            </a:extLst>
          </a:blip>
          <a:srcRect b="15622"/>
          <a:stretch/>
        </p:blipFill>
        <p:spPr>
          <a:xfrm>
            <a:off x="0" y="0"/>
            <a:ext cx="12192000" cy="6858000"/>
          </a:xfrm>
          <a:prstGeom prst="rect">
            <a:avLst/>
          </a:prstGeom>
          <a:effectLst/>
        </p:spPr>
      </p:pic>
      <p:pic>
        <p:nvPicPr>
          <p:cNvPr id="30" name="Picture 29" descr="A black background with white dots&#10;&#10;Description automatically generated">
            <a:extLst>
              <a:ext uri="{FF2B5EF4-FFF2-40B4-BE49-F238E27FC236}">
                <a16:creationId xmlns:a16="http://schemas.microsoft.com/office/drawing/2014/main" id="{FCC190D9-99D7-C155-548A-79D3FE500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3" y="7590726"/>
            <a:ext cx="12003314" cy="3768313"/>
          </a:xfrm>
          <a:prstGeom prst="rect">
            <a:avLst/>
          </a:prstGeom>
          <a:effectLst>
            <a:glow rad="127000">
              <a:schemeClr val="bg1">
                <a:alpha val="65000"/>
              </a:schemeClr>
            </a:glow>
          </a:effectLst>
        </p:spPr>
      </p:pic>
      <p:sp>
        <p:nvSpPr>
          <p:cNvPr id="3" name="TextBox 2">
            <a:extLst>
              <a:ext uri="{FF2B5EF4-FFF2-40B4-BE49-F238E27FC236}">
                <a16:creationId xmlns:a16="http://schemas.microsoft.com/office/drawing/2014/main" id="{0B59D853-6352-52D9-2206-B69327381F72}"/>
              </a:ext>
            </a:extLst>
          </p:cNvPr>
          <p:cNvSpPr txBox="1"/>
          <p:nvPr/>
        </p:nvSpPr>
        <p:spPr>
          <a:xfrm>
            <a:off x="847725" y="452788"/>
            <a:ext cx="11001378" cy="1200329"/>
          </a:xfrm>
          <a:prstGeom prst="rect">
            <a:avLst/>
          </a:prstGeom>
          <a:noFill/>
        </p:spPr>
        <p:txBody>
          <a:bodyPr wrap="square" rtlCol="0" anchor="ctr">
            <a:spAutoFit/>
          </a:bodyPr>
          <a:lstStyle/>
          <a:p>
            <a:r>
              <a:rPr lang="en-US" sz="4400" dirty="0">
                <a:solidFill>
                  <a:schemeClr val="bg1"/>
                </a:solidFill>
                <a:effectLst>
                  <a:glow rad="101600">
                    <a:schemeClr val="tx1">
                      <a:alpha val="60000"/>
                    </a:schemeClr>
                  </a:glow>
                </a:effectLst>
                <a:latin typeface="Century Gothic" panose="020B0502020202020204" pitchFamily="34" charset="0"/>
              </a:rPr>
              <a:t>Blowing us into </a:t>
            </a:r>
            <a:r>
              <a:rPr lang="en-US" sz="7200" b="1" dirty="0">
                <a:solidFill>
                  <a:schemeClr val="bg1"/>
                </a:solidFill>
                <a:effectLst>
                  <a:glow rad="101600">
                    <a:schemeClr val="tx1">
                      <a:alpha val="60000"/>
                    </a:schemeClr>
                  </a:glow>
                </a:effectLst>
                <a:latin typeface="Century Gothic" panose="020B0502020202020204" pitchFamily="34" charset="0"/>
              </a:rPr>
              <a:t>Collaboration</a:t>
            </a:r>
          </a:p>
        </p:txBody>
      </p:sp>
    </p:spTree>
    <p:extLst>
      <p:ext uri="{BB962C8B-B14F-4D97-AF65-F5344CB8AC3E}">
        <p14:creationId xmlns:p14="http://schemas.microsoft.com/office/powerpoint/2010/main" val="3164136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32C635-3833-7036-1721-72FA736E0F09}"/>
              </a:ext>
            </a:extLst>
          </p:cNvPr>
          <p:cNvPicPr>
            <a:picLocks noChangeAspect="1"/>
          </p:cNvPicPr>
          <p:nvPr/>
        </p:nvPicPr>
        <p:blipFill rotWithShape="1">
          <a:blip r:embed="rId3">
            <a:extLst>
              <a:ext uri="{28A0092B-C50C-407E-A947-70E740481C1C}">
                <a14:useLocalDpi xmlns:a14="http://schemas.microsoft.com/office/drawing/2010/main" val="0"/>
              </a:ext>
            </a:extLst>
          </a:blip>
          <a:srcRect b="15622"/>
          <a:stretch/>
        </p:blipFill>
        <p:spPr>
          <a:xfrm>
            <a:off x="0" y="0"/>
            <a:ext cx="12192000" cy="6858000"/>
          </a:xfrm>
          <a:prstGeom prst="rect">
            <a:avLst/>
          </a:prstGeom>
          <a:effectLst/>
        </p:spPr>
      </p:pic>
      <p:pic>
        <p:nvPicPr>
          <p:cNvPr id="5" name="Picture 4" descr="A colorful sky with trees&#10;&#10;Description automatically generated">
            <a:extLst>
              <a:ext uri="{FF2B5EF4-FFF2-40B4-BE49-F238E27FC236}">
                <a16:creationId xmlns:a16="http://schemas.microsoft.com/office/drawing/2014/main" id="{572CB1C1-ECCB-8F31-8562-A896246F0345}"/>
              </a:ext>
            </a:extLst>
          </p:cNvPr>
          <p:cNvPicPr>
            <a:picLocks noChangeAspect="1"/>
          </p:cNvPicPr>
          <p:nvPr/>
        </p:nvPicPr>
        <p:blipFill rotWithShape="1">
          <a:blip r:embed="rId4">
            <a:extLst>
              <a:ext uri="{28A0092B-C50C-407E-A947-70E740481C1C}">
                <a14:useLocalDpi xmlns:a14="http://schemas.microsoft.com/office/drawing/2010/main" val="0"/>
              </a:ext>
            </a:extLst>
          </a:blip>
          <a:srcRect t="4285" b="20715"/>
          <a:stretch/>
        </p:blipFill>
        <p:spPr>
          <a:xfrm>
            <a:off x="1" y="0"/>
            <a:ext cx="12192000" cy="6858000"/>
          </a:xfrm>
          <a:prstGeom prst="rect">
            <a:avLst/>
          </a:prstGeom>
        </p:spPr>
      </p:pic>
      <p:pic>
        <p:nvPicPr>
          <p:cNvPr id="7" name="Picture 6" descr="A black and white image of a logo&#10;&#10;Description automatically generated">
            <a:extLst>
              <a:ext uri="{FF2B5EF4-FFF2-40B4-BE49-F238E27FC236}">
                <a16:creationId xmlns:a16="http://schemas.microsoft.com/office/drawing/2014/main" id="{6CC7C0D3-676D-647A-7955-A948F0754D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28" y="3009560"/>
            <a:ext cx="11117943" cy="3177879"/>
          </a:xfrm>
          <a:prstGeom prst="rect">
            <a:avLst/>
          </a:prstGeom>
          <a:effectLst>
            <a:glow rad="101600">
              <a:schemeClr val="bg1">
                <a:alpha val="60000"/>
              </a:schemeClr>
            </a:glow>
          </a:effectLst>
        </p:spPr>
      </p:pic>
      <p:pic>
        <p:nvPicPr>
          <p:cNvPr id="30" name="Picture 29" descr="A black background with white dots&#10;&#10;Description automatically generated">
            <a:extLst>
              <a:ext uri="{FF2B5EF4-FFF2-40B4-BE49-F238E27FC236}">
                <a16:creationId xmlns:a16="http://schemas.microsoft.com/office/drawing/2014/main" id="{FCC190D9-99D7-C155-548A-79D3FE5001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3" y="7590726"/>
            <a:ext cx="12003314" cy="3768313"/>
          </a:xfrm>
          <a:prstGeom prst="rect">
            <a:avLst/>
          </a:prstGeom>
          <a:effectLst>
            <a:glow rad="127000">
              <a:schemeClr val="bg1">
                <a:alpha val="65000"/>
              </a:schemeClr>
            </a:glow>
          </a:effectLst>
        </p:spPr>
      </p:pic>
      <p:sp>
        <p:nvSpPr>
          <p:cNvPr id="3" name="TextBox 2">
            <a:extLst>
              <a:ext uri="{FF2B5EF4-FFF2-40B4-BE49-F238E27FC236}">
                <a16:creationId xmlns:a16="http://schemas.microsoft.com/office/drawing/2014/main" id="{0B59D853-6352-52D9-2206-B69327381F72}"/>
              </a:ext>
            </a:extLst>
          </p:cNvPr>
          <p:cNvSpPr txBox="1"/>
          <p:nvPr/>
        </p:nvSpPr>
        <p:spPr>
          <a:xfrm>
            <a:off x="847725" y="781890"/>
            <a:ext cx="11001378" cy="1877437"/>
          </a:xfrm>
          <a:prstGeom prst="rect">
            <a:avLst/>
          </a:prstGeom>
          <a:noFill/>
        </p:spPr>
        <p:txBody>
          <a:bodyPr wrap="square" rtlCol="0" anchor="ctr">
            <a:spAutoFit/>
          </a:bodyPr>
          <a:lstStyle/>
          <a:p>
            <a:r>
              <a:rPr lang="en-US" sz="4400" dirty="0">
                <a:solidFill>
                  <a:schemeClr val="bg1"/>
                </a:solidFill>
                <a:effectLst>
                  <a:glow rad="101600">
                    <a:schemeClr val="tx1">
                      <a:alpha val="60000"/>
                    </a:schemeClr>
                  </a:glow>
                </a:effectLst>
                <a:latin typeface="Century Gothic" panose="020B0502020202020204" pitchFamily="34" charset="0"/>
              </a:rPr>
              <a:t>Blowing us to</a:t>
            </a:r>
            <a:br>
              <a:rPr lang="en-US" sz="4400" dirty="0">
                <a:solidFill>
                  <a:schemeClr val="bg1"/>
                </a:solidFill>
                <a:effectLst>
                  <a:glow rad="101600">
                    <a:schemeClr val="tx1">
                      <a:alpha val="60000"/>
                    </a:schemeClr>
                  </a:glow>
                </a:effectLst>
                <a:latin typeface="Century Gothic" panose="020B0502020202020204" pitchFamily="34" charset="0"/>
              </a:rPr>
            </a:br>
            <a:r>
              <a:rPr lang="en-US" sz="7200" b="1" dirty="0">
                <a:solidFill>
                  <a:schemeClr val="bg1"/>
                </a:solidFill>
                <a:effectLst>
                  <a:glow rad="101600">
                    <a:schemeClr val="tx1">
                      <a:alpha val="60000"/>
                    </a:schemeClr>
                  </a:glow>
                </a:effectLst>
                <a:latin typeface="Century Gothic" panose="020B0502020202020204" pitchFamily="34" charset="0"/>
              </a:rPr>
              <a:t>Rethink Leadership</a:t>
            </a:r>
          </a:p>
        </p:txBody>
      </p:sp>
    </p:spTree>
    <p:extLst>
      <p:ext uri="{BB962C8B-B14F-4D97-AF65-F5344CB8AC3E}">
        <p14:creationId xmlns:p14="http://schemas.microsoft.com/office/powerpoint/2010/main" val="3521606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olorful sky with trees&#10;&#10;Description automatically generated">
            <a:extLst>
              <a:ext uri="{FF2B5EF4-FFF2-40B4-BE49-F238E27FC236}">
                <a16:creationId xmlns:a16="http://schemas.microsoft.com/office/drawing/2014/main" id="{572CB1C1-ECCB-8F31-8562-A896246F0345}"/>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1" y="0"/>
            <a:ext cx="12192000" cy="6858000"/>
          </a:xfrm>
          <a:prstGeom prst="rect">
            <a:avLst/>
          </a:prstGeom>
        </p:spPr>
      </p:pic>
      <p:pic>
        <p:nvPicPr>
          <p:cNvPr id="30" name="Picture 29" descr="A black background with white dots&#10;&#10;Description automatically generated">
            <a:extLst>
              <a:ext uri="{FF2B5EF4-FFF2-40B4-BE49-F238E27FC236}">
                <a16:creationId xmlns:a16="http://schemas.microsoft.com/office/drawing/2014/main" id="{FCC190D9-99D7-C155-548A-79D3FE500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10" y="2823320"/>
            <a:ext cx="11001379" cy="3453766"/>
          </a:xfrm>
          <a:prstGeom prst="rect">
            <a:avLst/>
          </a:prstGeom>
          <a:effectLst>
            <a:glow rad="127000">
              <a:schemeClr val="bg1">
                <a:alpha val="65000"/>
              </a:schemeClr>
            </a:glow>
          </a:effectLst>
        </p:spPr>
      </p:pic>
      <p:sp>
        <p:nvSpPr>
          <p:cNvPr id="3" name="TextBox 2">
            <a:extLst>
              <a:ext uri="{FF2B5EF4-FFF2-40B4-BE49-F238E27FC236}">
                <a16:creationId xmlns:a16="http://schemas.microsoft.com/office/drawing/2014/main" id="{0B59D853-6352-52D9-2206-B69327381F72}"/>
              </a:ext>
            </a:extLst>
          </p:cNvPr>
          <p:cNvSpPr txBox="1"/>
          <p:nvPr/>
        </p:nvSpPr>
        <p:spPr>
          <a:xfrm>
            <a:off x="847725" y="781890"/>
            <a:ext cx="11001378" cy="1877437"/>
          </a:xfrm>
          <a:prstGeom prst="rect">
            <a:avLst/>
          </a:prstGeom>
          <a:noFill/>
        </p:spPr>
        <p:txBody>
          <a:bodyPr wrap="square" rtlCol="0" anchor="ctr">
            <a:spAutoFit/>
          </a:bodyPr>
          <a:lstStyle/>
          <a:p>
            <a:r>
              <a:rPr lang="en-US" sz="4400" dirty="0">
                <a:solidFill>
                  <a:schemeClr val="bg1"/>
                </a:solidFill>
                <a:effectLst>
                  <a:glow rad="101600">
                    <a:schemeClr val="tx1">
                      <a:alpha val="60000"/>
                    </a:schemeClr>
                  </a:glow>
                </a:effectLst>
                <a:latin typeface="Century Gothic" panose="020B0502020202020204" pitchFamily="34" charset="0"/>
              </a:rPr>
              <a:t>Blowing us to</a:t>
            </a:r>
            <a:br>
              <a:rPr lang="en-US" sz="4400" dirty="0">
                <a:solidFill>
                  <a:schemeClr val="bg1"/>
                </a:solidFill>
                <a:effectLst>
                  <a:glow rad="101600">
                    <a:schemeClr val="tx1">
                      <a:alpha val="60000"/>
                    </a:schemeClr>
                  </a:glow>
                </a:effectLst>
                <a:latin typeface="Century Gothic" panose="020B0502020202020204" pitchFamily="34" charset="0"/>
              </a:rPr>
            </a:br>
            <a:r>
              <a:rPr lang="en-US" sz="7200" b="1" dirty="0">
                <a:solidFill>
                  <a:schemeClr val="bg1"/>
                </a:solidFill>
                <a:effectLst>
                  <a:glow rad="101600">
                    <a:schemeClr val="tx1">
                      <a:alpha val="60000"/>
                    </a:schemeClr>
                  </a:glow>
                </a:effectLst>
                <a:latin typeface="Century Gothic" panose="020B0502020202020204" pitchFamily="34" charset="0"/>
              </a:rPr>
              <a:t>Clarify Priorities</a:t>
            </a:r>
          </a:p>
        </p:txBody>
      </p:sp>
    </p:spTree>
    <p:extLst>
      <p:ext uri="{BB962C8B-B14F-4D97-AF65-F5344CB8AC3E}">
        <p14:creationId xmlns:p14="http://schemas.microsoft.com/office/powerpoint/2010/main" val="4121716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1" y="0"/>
            <a:ext cx="12192000" cy="6858000"/>
          </a:xfrm>
          <a:prstGeom prst="rect">
            <a:avLst/>
          </a:prstGeom>
        </p:spPr>
      </p:pic>
      <p:sp>
        <p:nvSpPr>
          <p:cNvPr id="2" name="TextBox 1">
            <a:extLst>
              <a:ext uri="{FF2B5EF4-FFF2-40B4-BE49-F238E27FC236}">
                <a16:creationId xmlns:a16="http://schemas.microsoft.com/office/drawing/2014/main" id="{0DCB39CF-326D-6FFC-B311-26857F1B9515}"/>
              </a:ext>
            </a:extLst>
          </p:cNvPr>
          <p:cNvSpPr txBox="1"/>
          <p:nvPr/>
        </p:nvSpPr>
        <p:spPr>
          <a:xfrm>
            <a:off x="2989943" y="735956"/>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1</a:t>
            </a:r>
          </a:p>
        </p:txBody>
      </p:sp>
      <p:sp>
        <p:nvSpPr>
          <p:cNvPr id="15" name="TextBox 14">
            <a:extLst>
              <a:ext uri="{FF2B5EF4-FFF2-40B4-BE49-F238E27FC236}">
                <a16:creationId xmlns:a16="http://schemas.microsoft.com/office/drawing/2014/main" id="{59863750-B6CE-16BD-A5C1-8C8053F5F6ED}"/>
              </a:ext>
            </a:extLst>
          </p:cNvPr>
          <p:cNvSpPr txBox="1"/>
          <p:nvPr/>
        </p:nvSpPr>
        <p:spPr>
          <a:xfrm>
            <a:off x="2989943" y="735955"/>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2</a:t>
            </a:r>
          </a:p>
        </p:txBody>
      </p:sp>
      <p:sp>
        <p:nvSpPr>
          <p:cNvPr id="16" name="TextBox 15">
            <a:extLst>
              <a:ext uri="{FF2B5EF4-FFF2-40B4-BE49-F238E27FC236}">
                <a16:creationId xmlns:a16="http://schemas.microsoft.com/office/drawing/2014/main" id="{4E5CA3A1-4C03-AE5B-2060-9800118DE8DD}"/>
              </a:ext>
            </a:extLst>
          </p:cNvPr>
          <p:cNvSpPr txBox="1"/>
          <p:nvPr/>
        </p:nvSpPr>
        <p:spPr>
          <a:xfrm>
            <a:off x="2989943" y="735955"/>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3</a:t>
            </a:r>
          </a:p>
        </p:txBody>
      </p:sp>
      <p:sp>
        <p:nvSpPr>
          <p:cNvPr id="17" name="TextBox 16">
            <a:extLst>
              <a:ext uri="{FF2B5EF4-FFF2-40B4-BE49-F238E27FC236}">
                <a16:creationId xmlns:a16="http://schemas.microsoft.com/office/drawing/2014/main" id="{EF6A8AEF-39F3-BF79-FA0C-CC5ECC8A58DC}"/>
              </a:ext>
            </a:extLst>
          </p:cNvPr>
          <p:cNvSpPr txBox="1"/>
          <p:nvPr/>
        </p:nvSpPr>
        <p:spPr>
          <a:xfrm>
            <a:off x="2989943" y="735955"/>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4</a:t>
            </a:r>
          </a:p>
        </p:txBody>
      </p:sp>
      <p:sp>
        <p:nvSpPr>
          <p:cNvPr id="18" name="TextBox 17">
            <a:extLst>
              <a:ext uri="{FF2B5EF4-FFF2-40B4-BE49-F238E27FC236}">
                <a16:creationId xmlns:a16="http://schemas.microsoft.com/office/drawing/2014/main" id="{882884F2-46AE-7910-2174-FB70A4D21C93}"/>
              </a:ext>
            </a:extLst>
          </p:cNvPr>
          <p:cNvSpPr txBox="1"/>
          <p:nvPr/>
        </p:nvSpPr>
        <p:spPr>
          <a:xfrm>
            <a:off x="2989943" y="735955"/>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5</a:t>
            </a:r>
          </a:p>
        </p:txBody>
      </p:sp>
      <p:sp>
        <p:nvSpPr>
          <p:cNvPr id="19" name="TextBox 18">
            <a:extLst>
              <a:ext uri="{FF2B5EF4-FFF2-40B4-BE49-F238E27FC236}">
                <a16:creationId xmlns:a16="http://schemas.microsoft.com/office/drawing/2014/main" id="{6CF2951C-5ABC-6855-F402-F75E784D5BCE}"/>
              </a:ext>
            </a:extLst>
          </p:cNvPr>
          <p:cNvSpPr txBox="1"/>
          <p:nvPr/>
        </p:nvSpPr>
        <p:spPr>
          <a:xfrm>
            <a:off x="2989943" y="735955"/>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6</a:t>
            </a:r>
          </a:p>
        </p:txBody>
      </p:sp>
      <p:sp>
        <p:nvSpPr>
          <p:cNvPr id="20" name="TextBox 19">
            <a:extLst>
              <a:ext uri="{FF2B5EF4-FFF2-40B4-BE49-F238E27FC236}">
                <a16:creationId xmlns:a16="http://schemas.microsoft.com/office/drawing/2014/main" id="{2521D112-F8E9-3DD2-22AD-3BBB02AE6A3D}"/>
              </a:ext>
            </a:extLst>
          </p:cNvPr>
          <p:cNvSpPr txBox="1"/>
          <p:nvPr/>
        </p:nvSpPr>
        <p:spPr>
          <a:xfrm>
            <a:off x="2989943" y="735954"/>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7</a:t>
            </a:r>
          </a:p>
        </p:txBody>
      </p:sp>
      <p:sp>
        <p:nvSpPr>
          <p:cNvPr id="21" name="TextBox 20">
            <a:extLst>
              <a:ext uri="{FF2B5EF4-FFF2-40B4-BE49-F238E27FC236}">
                <a16:creationId xmlns:a16="http://schemas.microsoft.com/office/drawing/2014/main" id="{3B6EFB41-2118-A03E-A6C6-F27755B30B62}"/>
              </a:ext>
            </a:extLst>
          </p:cNvPr>
          <p:cNvSpPr txBox="1"/>
          <p:nvPr/>
        </p:nvSpPr>
        <p:spPr>
          <a:xfrm>
            <a:off x="2989943" y="735954"/>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8</a:t>
            </a:r>
          </a:p>
        </p:txBody>
      </p:sp>
      <p:sp>
        <p:nvSpPr>
          <p:cNvPr id="22" name="TextBox 21">
            <a:extLst>
              <a:ext uri="{FF2B5EF4-FFF2-40B4-BE49-F238E27FC236}">
                <a16:creationId xmlns:a16="http://schemas.microsoft.com/office/drawing/2014/main" id="{9BCDAB7D-6139-22A6-B760-4AED7593B4F9}"/>
              </a:ext>
            </a:extLst>
          </p:cNvPr>
          <p:cNvSpPr txBox="1"/>
          <p:nvPr/>
        </p:nvSpPr>
        <p:spPr>
          <a:xfrm>
            <a:off x="2989943" y="735954"/>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9</a:t>
            </a:r>
          </a:p>
        </p:txBody>
      </p:sp>
      <p:sp>
        <p:nvSpPr>
          <p:cNvPr id="23" name="TextBox 22">
            <a:extLst>
              <a:ext uri="{FF2B5EF4-FFF2-40B4-BE49-F238E27FC236}">
                <a16:creationId xmlns:a16="http://schemas.microsoft.com/office/drawing/2014/main" id="{0B59D853-6352-52D9-2206-B69327381F72}"/>
              </a:ext>
            </a:extLst>
          </p:cNvPr>
          <p:cNvSpPr txBox="1"/>
          <p:nvPr/>
        </p:nvSpPr>
        <p:spPr>
          <a:xfrm>
            <a:off x="2989943" y="735954"/>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10</a:t>
            </a:r>
          </a:p>
        </p:txBody>
      </p:sp>
    </p:spTree>
    <p:extLst>
      <p:ext uri="{BB962C8B-B14F-4D97-AF65-F5344CB8AC3E}">
        <p14:creationId xmlns:p14="http://schemas.microsoft.com/office/powerpoint/2010/main" val="1900959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xit" presetSubtype="0" fill="hold" grpId="1" nodeType="afterEffect">
                                  <p:stCondLst>
                                    <p:cond delay="0"/>
                                  </p:stCondLst>
                                  <p:childTnLst>
                                    <p:animEffect transition="out" filter="fade">
                                      <p:cBhvr>
                                        <p:cTn id="12" dur="1000"/>
                                        <p:tgtEl>
                                          <p:spTgt spid="2"/>
                                        </p:tgtEl>
                                      </p:cBhvr>
                                    </p:animEffect>
                                    <p:anim calcmode="lin" valueType="num">
                                      <p:cBhvr>
                                        <p:cTn id="13" dur="1000"/>
                                        <p:tgtEl>
                                          <p:spTgt spid="2"/>
                                        </p:tgtEl>
                                        <p:attrNameLst>
                                          <p:attrName>ppt_x</p:attrName>
                                        </p:attrNameLst>
                                      </p:cBhvr>
                                      <p:tavLst>
                                        <p:tav tm="0">
                                          <p:val>
                                            <p:strVal val="ppt_x"/>
                                          </p:val>
                                        </p:tav>
                                        <p:tav tm="100000">
                                          <p:val>
                                            <p:strVal val="ppt_x"/>
                                          </p:val>
                                        </p:tav>
                                      </p:tavLst>
                                    </p:anim>
                                    <p:anim calcmode="lin" valueType="num">
                                      <p:cBhvr>
                                        <p:cTn id="14" dur="1000"/>
                                        <p:tgtEl>
                                          <p:spTgt spid="2"/>
                                        </p:tgtEl>
                                        <p:attrNameLst>
                                          <p:attrName>ppt_y</p:attrName>
                                        </p:attrNameLst>
                                      </p:cBhvr>
                                      <p:tavLst>
                                        <p:tav tm="0">
                                          <p:val>
                                            <p:strVal val="ppt_y"/>
                                          </p:val>
                                        </p:tav>
                                        <p:tav tm="100000">
                                          <p:val>
                                            <p:strVal val="ppt_y+.1"/>
                                          </p:val>
                                        </p:tav>
                                      </p:tavLst>
                                    </p:anim>
                                    <p:set>
                                      <p:cBhvr>
                                        <p:cTn id="15" dur="1" fill="hold">
                                          <p:stCondLst>
                                            <p:cond delay="999"/>
                                          </p:stCondLst>
                                        </p:cTn>
                                        <p:tgtEl>
                                          <p:spTgt spid="2"/>
                                        </p:tgtEl>
                                        <p:attrNameLst>
                                          <p:attrName>style.visibility</p:attrName>
                                        </p:attrNameLst>
                                      </p:cBhvr>
                                      <p:to>
                                        <p:strVal val="hidden"/>
                                      </p:to>
                                    </p:se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xit" presetSubtype="0" fill="hold" grpId="1" nodeType="afterEffect">
                                  <p:stCondLst>
                                    <p:cond delay="0"/>
                                  </p:stCondLst>
                                  <p:childTnLst>
                                    <p:animEffect transition="out" filter="fade">
                                      <p:cBhvr>
                                        <p:cTn id="24" dur="1000"/>
                                        <p:tgtEl>
                                          <p:spTgt spid="15"/>
                                        </p:tgtEl>
                                      </p:cBhvr>
                                    </p:animEffect>
                                    <p:anim calcmode="lin" valueType="num">
                                      <p:cBhvr>
                                        <p:cTn id="25" dur="1000"/>
                                        <p:tgtEl>
                                          <p:spTgt spid="15"/>
                                        </p:tgtEl>
                                        <p:attrNameLst>
                                          <p:attrName>ppt_x</p:attrName>
                                        </p:attrNameLst>
                                      </p:cBhvr>
                                      <p:tavLst>
                                        <p:tav tm="0">
                                          <p:val>
                                            <p:strVal val="ppt_x"/>
                                          </p:val>
                                        </p:tav>
                                        <p:tav tm="100000">
                                          <p:val>
                                            <p:strVal val="ppt_x"/>
                                          </p:val>
                                        </p:tav>
                                      </p:tavLst>
                                    </p:anim>
                                    <p:anim calcmode="lin" valueType="num">
                                      <p:cBhvr>
                                        <p:cTn id="26" dur="1000"/>
                                        <p:tgtEl>
                                          <p:spTgt spid="15"/>
                                        </p:tgtEl>
                                        <p:attrNameLst>
                                          <p:attrName>ppt_y</p:attrName>
                                        </p:attrNameLst>
                                      </p:cBhvr>
                                      <p:tavLst>
                                        <p:tav tm="0">
                                          <p:val>
                                            <p:strVal val="ppt_y"/>
                                          </p:val>
                                        </p:tav>
                                        <p:tav tm="100000">
                                          <p:val>
                                            <p:strVal val="ppt_y+.1"/>
                                          </p:val>
                                        </p:tav>
                                      </p:tavLst>
                                    </p:anim>
                                    <p:set>
                                      <p:cBhvr>
                                        <p:cTn id="27" dur="1" fill="hold">
                                          <p:stCondLst>
                                            <p:cond delay="999"/>
                                          </p:stCondLst>
                                        </p:cTn>
                                        <p:tgtEl>
                                          <p:spTgt spid="15"/>
                                        </p:tgtEl>
                                        <p:attrNameLst>
                                          <p:attrName>style.visibility</p:attrName>
                                        </p:attrNameLst>
                                      </p:cBhvr>
                                      <p:to>
                                        <p:strVal val="hidden"/>
                                      </p:to>
                                    </p:se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xit" presetSubtype="0" fill="hold" grpId="1" nodeType="afterEffect">
                                  <p:stCondLst>
                                    <p:cond delay="0"/>
                                  </p:stCondLst>
                                  <p:childTnLst>
                                    <p:animEffect transition="out" filter="fade">
                                      <p:cBhvr>
                                        <p:cTn id="36" dur="1000"/>
                                        <p:tgtEl>
                                          <p:spTgt spid="16"/>
                                        </p:tgtEl>
                                      </p:cBhvr>
                                    </p:animEffect>
                                    <p:anim calcmode="lin" valueType="num">
                                      <p:cBhvr>
                                        <p:cTn id="37" dur="1000"/>
                                        <p:tgtEl>
                                          <p:spTgt spid="16"/>
                                        </p:tgtEl>
                                        <p:attrNameLst>
                                          <p:attrName>ppt_x</p:attrName>
                                        </p:attrNameLst>
                                      </p:cBhvr>
                                      <p:tavLst>
                                        <p:tav tm="0">
                                          <p:val>
                                            <p:strVal val="ppt_x"/>
                                          </p:val>
                                        </p:tav>
                                        <p:tav tm="100000">
                                          <p:val>
                                            <p:strVal val="ppt_x"/>
                                          </p:val>
                                        </p:tav>
                                      </p:tavLst>
                                    </p:anim>
                                    <p:anim calcmode="lin" valueType="num">
                                      <p:cBhvr>
                                        <p:cTn id="38" dur="1000"/>
                                        <p:tgtEl>
                                          <p:spTgt spid="16"/>
                                        </p:tgtEl>
                                        <p:attrNameLst>
                                          <p:attrName>ppt_y</p:attrName>
                                        </p:attrNameLst>
                                      </p:cBhvr>
                                      <p:tavLst>
                                        <p:tav tm="0">
                                          <p:val>
                                            <p:strVal val="ppt_y"/>
                                          </p:val>
                                        </p:tav>
                                        <p:tav tm="100000">
                                          <p:val>
                                            <p:strVal val="ppt_y+.1"/>
                                          </p:val>
                                        </p:tav>
                                      </p:tavLst>
                                    </p:anim>
                                    <p:set>
                                      <p:cBhvr>
                                        <p:cTn id="39" dur="1" fill="hold">
                                          <p:stCondLst>
                                            <p:cond delay="999"/>
                                          </p:stCondLst>
                                        </p:cTn>
                                        <p:tgtEl>
                                          <p:spTgt spid="16"/>
                                        </p:tgtEl>
                                        <p:attrNameLst>
                                          <p:attrName>style.visibility</p:attrName>
                                        </p:attrNameLst>
                                      </p:cBhvr>
                                      <p:to>
                                        <p:strVal val="hidden"/>
                                      </p:to>
                                    </p:set>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xit" presetSubtype="0" fill="hold" grpId="1" nodeType="afterEffect">
                                  <p:stCondLst>
                                    <p:cond delay="0"/>
                                  </p:stCondLst>
                                  <p:childTnLst>
                                    <p:animEffect transition="out" filter="fade">
                                      <p:cBhvr>
                                        <p:cTn id="48" dur="900"/>
                                        <p:tgtEl>
                                          <p:spTgt spid="17"/>
                                        </p:tgtEl>
                                      </p:cBhvr>
                                    </p:animEffect>
                                    <p:anim calcmode="lin" valueType="num">
                                      <p:cBhvr>
                                        <p:cTn id="49" dur="900"/>
                                        <p:tgtEl>
                                          <p:spTgt spid="17"/>
                                        </p:tgtEl>
                                        <p:attrNameLst>
                                          <p:attrName>ppt_x</p:attrName>
                                        </p:attrNameLst>
                                      </p:cBhvr>
                                      <p:tavLst>
                                        <p:tav tm="0">
                                          <p:val>
                                            <p:strVal val="ppt_x"/>
                                          </p:val>
                                        </p:tav>
                                        <p:tav tm="100000">
                                          <p:val>
                                            <p:strVal val="ppt_x"/>
                                          </p:val>
                                        </p:tav>
                                      </p:tavLst>
                                    </p:anim>
                                    <p:anim calcmode="lin" valueType="num">
                                      <p:cBhvr>
                                        <p:cTn id="50" dur="900"/>
                                        <p:tgtEl>
                                          <p:spTgt spid="17"/>
                                        </p:tgtEl>
                                        <p:attrNameLst>
                                          <p:attrName>ppt_y</p:attrName>
                                        </p:attrNameLst>
                                      </p:cBhvr>
                                      <p:tavLst>
                                        <p:tav tm="0">
                                          <p:val>
                                            <p:strVal val="ppt_y"/>
                                          </p:val>
                                        </p:tav>
                                        <p:tav tm="100000">
                                          <p:val>
                                            <p:strVal val="ppt_y+.1"/>
                                          </p:val>
                                        </p:tav>
                                      </p:tavLst>
                                    </p:anim>
                                    <p:set>
                                      <p:cBhvr>
                                        <p:cTn id="51" dur="1" fill="hold">
                                          <p:stCondLst>
                                            <p:cond delay="899"/>
                                          </p:stCondLst>
                                        </p:cTn>
                                        <p:tgtEl>
                                          <p:spTgt spid="17"/>
                                        </p:tgtEl>
                                        <p:attrNameLst>
                                          <p:attrName>style.visibility</p:attrName>
                                        </p:attrNameLst>
                                      </p:cBhvr>
                                      <p:to>
                                        <p:strVal val="hidden"/>
                                      </p:to>
                                    </p:set>
                                  </p:childTnLst>
                                </p:cTn>
                              </p:par>
                            </p:childTnLst>
                          </p:cTn>
                        </p:par>
                        <p:par>
                          <p:cTn id="52" fill="hold">
                            <p:stCondLst>
                              <p:cond delay="7900"/>
                            </p:stCondLst>
                            <p:childTnLst>
                              <p:par>
                                <p:cTn id="53" presetID="47"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100"/>
                                        <p:tgtEl>
                                          <p:spTgt spid="18"/>
                                        </p:tgtEl>
                                      </p:cBhvr>
                                    </p:animEffect>
                                    <p:anim calcmode="lin" valueType="num">
                                      <p:cBhvr>
                                        <p:cTn id="56" dur="1100" fill="hold"/>
                                        <p:tgtEl>
                                          <p:spTgt spid="18"/>
                                        </p:tgtEl>
                                        <p:attrNameLst>
                                          <p:attrName>ppt_x</p:attrName>
                                        </p:attrNameLst>
                                      </p:cBhvr>
                                      <p:tavLst>
                                        <p:tav tm="0">
                                          <p:val>
                                            <p:strVal val="#ppt_x"/>
                                          </p:val>
                                        </p:tav>
                                        <p:tav tm="100000">
                                          <p:val>
                                            <p:strVal val="#ppt_x"/>
                                          </p:val>
                                        </p:tav>
                                      </p:tavLst>
                                    </p:anim>
                                    <p:anim calcmode="lin" valueType="num">
                                      <p:cBhvr>
                                        <p:cTn id="57" dur="11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xit" presetSubtype="0" fill="hold" grpId="1" nodeType="afterEffect">
                                  <p:stCondLst>
                                    <p:cond delay="0"/>
                                  </p:stCondLst>
                                  <p:childTnLst>
                                    <p:animEffect transition="out" filter="fade">
                                      <p:cBhvr>
                                        <p:cTn id="60" dur="1000"/>
                                        <p:tgtEl>
                                          <p:spTgt spid="18"/>
                                        </p:tgtEl>
                                      </p:cBhvr>
                                    </p:animEffect>
                                    <p:anim calcmode="lin" valueType="num">
                                      <p:cBhvr>
                                        <p:cTn id="61" dur="1000"/>
                                        <p:tgtEl>
                                          <p:spTgt spid="18"/>
                                        </p:tgtEl>
                                        <p:attrNameLst>
                                          <p:attrName>ppt_x</p:attrName>
                                        </p:attrNameLst>
                                      </p:cBhvr>
                                      <p:tavLst>
                                        <p:tav tm="0">
                                          <p:val>
                                            <p:strVal val="ppt_x"/>
                                          </p:val>
                                        </p:tav>
                                        <p:tav tm="100000">
                                          <p:val>
                                            <p:strVal val="ppt_x"/>
                                          </p:val>
                                        </p:tav>
                                      </p:tavLst>
                                    </p:anim>
                                    <p:anim calcmode="lin" valueType="num">
                                      <p:cBhvr>
                                        <p:cTn id="62" dur="1000"/>
                                        <p:tgtEl>
                                          <p:spTgt spid="18"/>
                                        </p:tgtEl>
                                        <p:attrNameLst>
                                          <p:attrName>ppt_y</p:attrName>
                                        </p:attrNameLst>
                                      </p:cBhvr>
                                      <p:tavLst>
                                        <p:tav tm="0">
                                          <p:val>
                                            <p:strVal val="ppt_y"/>
                                          </p:val>
                                        </p:tav>
                                        <p:tav tm="100000">
                                          <p:val>
                                            <p:strVal val="ppt_y+.1"/>
                                          </p:val>
                                        </p:tav>
                                      </p:tavLst>
                                    </p:anim>
                                    <p:set>
                                      <p:cBhvr>
                                        <p:cTn id="63" dur="1" fill="hold">
                                          <p:stCondLst>
                                            <p:cond delay="999"/>
                                          </p:stCondLst>
                                        </p:cTn>
                                        <p:tgtEl>
                                          <p:spTgt spid="18"/>
                                        </p:tgtEl>
                                        <p:attrNameLst>
                                          <p:attrName>style.visibility</p:attrName>
                                        </p:attrNameLst>
                                      </p:cBhvr>
                                      <p:to>
                                        <p:strVal val="hidden"/>
                                      </p:to>
                                    </p:set>
                                  </p:childTnLst>
                                </p:cTn>
                              </p:par>
                            </p:childTnLst>
                          </p:cTn>
                        </p:par>
                        <p:par>
                          <p:cTn id="64" fill="hold">
                            <p:stCondLst>
                              <p:cond delay="10000"/>
                            </p:stCondLst>
                            <p:childTnLst>
                              <p:par>
                                <p:cTn id="65" presetID="47"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xit" presetSubtype="0" fill="hold" grpId="1" nodeType="afterEffect">
                                  <p:stCondLst>
                                    <p:cond delay="0"/>
                                  </p:stCondLst>
                                  <p:childTnLst>
                                    <p:animEffect transition="out" filter="fade">
                                      <p:cBhvr>
                                        <p:cTn id="72" dur="1000"/>
                                        <p:tgtEl>
                                          <p:spTgt spid="19"/>
                                        </p:tgtEl>
                                      </p:cBhvr>
                                    </p:animEffect>
                                    <p:anim calcmode="lin" valueType="num">
                                      <p:cBhvr>
                                        <p:cTn id="73" dur="1000"/>
                                        <p:tgtEl>
                                          <p:spTgt spid="19"/>
                                        </p:tgtEl>
                                        <p:attrNameLst>
                                          <p:attrName>ppt_x</p:attrName>
                                        </p:attrNameLst>
                                      </p:cBhvr>
                                      <p:tavLst>
                                        <p:tav tm="0">
                                          <p:val>
                                            <p:strVal val="ppt_x"/>
                                          </p:val>
                                        </p:tav>
                                        <p:tav tm="100000">
                                          <p:val>
                                            <p:strVal val="ppt_x"/>
                                          </p:val>
                                        </p:tav>
                                      </p:tavLst>
                                    </p:anim>
                                    <p:anim calcmode="lin" valueType="num">
                                      <p:cBhvr>
                                        <p:cTn id="74" dur="1000"/>
                                        <p:tgtEl>
                                          <p:spTgt spid="19"/>
                                        </p:tgtEl>
                                        <p:attrNameLst>
                                          <p:attrName>ppt_y</p:attrName>
                                        </p:attrNameLst>
                                      </p:cBhvr>
                                      <p:tavLst>
                                        <p:tav tm="0">
                                          <p:val>
                                            <p:strVal val="ppt_y"/>
                                          </p:val>
                                        </p:tav>
                                        <p:tav tm="100000">
                                          <p:val>
                                            <p:strVal val="ppt_y+.1"/>
                                          </p:val>
                                        </p:tav>
                                      </p:tavLst>
                                    </p:anim>
                                    <p:set>
                                      <p:cBhvr>
                                        <p:cTn id="75" dur="1" fill="hold">
                                          <p:stCondLst>
                                            <p:cond delay="999"/>
                                          </p:stCondLst>
                                        </p:cTn>
                                        <p:tgtEl>
                                          <p:spTgt spid="19"/>
                                        </p:tgtEl>
                                        <p:attrNameLst>
                                          <p:attrName>style.visibility</p:attrName>
                                        </p:attrNameLst>
                                      </p:cBhvr>
                                      <p:to>
                                        <p:strVal val="hidden"/>
                                      </p:to>
                                    </p:set>
                                  </p:childTnLst>
                                </p:cTn>
                              </p:par>
                            </p:childTnLst>
                          </p:cTn>
                        </p:par>
                        <p:par>
                          <p:cTn id="76" fill="hold">
                            <p:stCondLst>
                              <p:cond delay="12000"/>
                            </p:stCondLst>
                            <p:childTnLst>
                              <p:par>
                                <p:cTn id="77" presetID="47"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100"/>
                                        <p:tgtEl>
                                          <p:spTgt spid="20"/>
                                        </p:tgtEl>
                                      </p:cBhvr>
                                    </p:animEffect>
                                    <p:anim calcmode="lin" valueType="num">
                                      <p:cBhvr>
                                        <p:cTn id="80" dur="1100" fill="hold"/>
                                        <p:tgtEl>
                                          <p:spTgt spid="20"/>
                                        </p:tgtEl>
                                        <p:attrNameLst>
                                          <p:attrName>ppt_x</p:attrName>
                                        </p:attrNameLst>
                                      </p:cBhvr>
                                      <p:tavLst>
                                        <p:tav tm="0">
                                          <p:val>
                                            <p:strVal val="#ppt_x"/>
                                          </p:val>
                                        </p:tav>
                                        <p:tav tm="100000">
                                          <p:val>
                                            <p:strVal val="#ppt_x"/>
                                          </p:val>
                                        </p:tav>
                                      </p:tavLst>
                                    </p:anim>
                                    <p:anim calcmode="lin" valueType="num">
                                      <p:cBhvr>
                                        <p:cTn id="81" dur="1100" fill="hold"/>
                                        <p:tgtEl>
                                          <p:spTgt spid="20"/>
                                        </p:tgtEl>
                                        <p:attrNameLst>
                                          <p:attrName>ppt_y</p:attrName>
                                        </p:attrNameLst>
                                      </p:cBhvr>
                                      <p:tavLst>
                                        <p:tav tm="0">
                                          <p:val>
                                            <p:strVal val="#ppt_y-.1"/>
                                          </p:val>
                                        </p:tav>
                                        <p:tav tm="100000">
                                          <p:val>
                                            <p:strVal val="#ppt_y"/>
                                          </p:val>
                                        </p:tav>
                                      </p:tavLst>
                                    </p:anim>
                                  </p:childTnLst>
                                </p:cTn>
                              </p:par>
                            </p:childTnLst>
                          </p:cTn>
                        </p:par>
                        <p:par>
                          <p:cTn id="82" fill="hold">
                            <p:stCondLst>
                              <p:cond delay="13100"/>
                            </p:stCondLst>
                            <p:childTnLst>
                              <p:par>
                                <p:cTn id="83" presetID="42" presetClass="exit" presetSubtype="0" fill="hold" grpId="1" nodeType="afterEffect">
                                  <p:stCondLst>
                                    <p:cond delay="0"/>
                                  </p:stCondLst>
                                  <p:childTnLst>
                                    <p:animEffect transition="out" filter="fade">
                                      <p:cBhvr>
                                        <p:cTn id="84" dur="900"/>
                                        <p:tgtEl>
                                          <p:spTgt spid="20"/>
                                        </p:tgtEl>
                                      </p:cBhvr>
                                    </p:animEffect>
                                    <p:anim calcmode="lin" valueType="num">
                                      <p:cBhvr>
                                        <p:cTn id="85" dur="900"/>
                                        <p:tgtEl>
                                          <p:spTgt spid="20"/>
                                        </p:tgtEl>
                                        <p:attrNameLst>
                                          <p:attrName>ppt_x</p:attrName>
                                        </p:attrNameLst>
                                      </p:cBhvr>
                                      <p:tavLst>
                                        <p:tav tm="0">
                                          <p:val>
                                            <p:strVal val="ppt_x"/>
                                          </p:val>
                                        </p:tav>
                                        <p:tav tm="100000">
                                          <p:val>
                                            <p:strVal val="ppt_x"/>
                                          </p:val>
                                        </p:tav>
                                      </p:tavLst>
                                    </p:anim>
                                    <p:anim calcmode="lin" valueType="num">
                                      <p:cBhvr>
                                        <p:cTn id="86" dur="900"/>
                                        <p:tgtEl>
                                          <p:spTgt spid="20"/>
                                        </p:tgtEl>
                                        <p:attrNameLst>
                                          <p:attrName>ppt_y</p:attrName>
                                        </p:attrNameLst>
                                      </p:cBhvr>
                                      <p:tavLst>
                                        <p:tav tm="0">
                                          <p:val>
                                            <p:strVal val="ppt_y"/>
                                          </p:val>
                                        </p:tav>
                                        <p:tav tm="100000">
                                          <p:val>
                                            <p:strVal val="ppt_y+.1"/>
                                          </p:val>
                                        </p:tav>
                                      </p:tavLst>
                                    </p:anim>
                                    <p:set>
                                      <p:cBhvr>
                                        <p:cTn id="87" dur="1" fill="hold">
                                          <p:stCondLst>
                                            <p:cond delay="899"/>
                                          </p:stCondLst>
                                        </p:cTn>
                                        <p:tgtEl>
                                          <p:spTgt spid="20"/>
                                        </p:tgtEl>
                                        <p:attrNameLst>
                                          <p:attrName>style.visibility</p:attrName>
                                        </p:attrNameLst>
                                      </p:cBhvr>
                                      <p:to>
                                        <p:strVal val="hidden"/>
                                      </p:to>
                                    </p:set>
                                  </p:childTnLst>
                                </p:cTn>
                              </p:par>
                            </p:childTnLst>
                          </p:cTn>
                        </p:par>
                        <p:par>
                          <p:cTn id="88" fill="hold">
                            <p:stCondLst>
                              <p:cond delay="14000"/>
                            </p:stCondLst>
                            <p:childTnLst>
                              <p:par>
                                <p:cTn id="89" presetID="47"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xit" presetSubtype="0" fill="hold" grpId="1" nodeType="afterEffect">
                                  <p:stCondLst>
                                    <p:cond delay="0"/>
                                  </p:stCondLst>
                                  <p:childTnLst>
                                    <p:animEffect transition="out" filter="fade">
                                      <p:cBhvr>
                                        <p:cTn id="96" dur="1000"/>
                                        <p:tgtEl>
                                          <p:spTgt spid="21"/>
                                        </p:tgtEl>
                                      </p:cBhvr>
                                    </p:animEffect>
                                    <p:anim calcmode="lin" valueType="num">
                                      <p:cBhvr>
                                        <p:cTn id="97" dur="1000"/>
                                        <p:tgtEl>
                                          <p:spTgt spid="21"/>
                                        </p:tgtEl>
                                        <p:attrNameLst>
                                          <p:attrName>ppt_x</p:attrName>
                                        </p:attrNameLst>
                                      </p:cBhvr>
                                      <p:tavLst>
                                        <p:tav tm="0">
                                          <p:val>
                                            <p:strVal val="ppt_x"/>
                                          </p:val>
                                        </p:tav>
                                        <p:tav tm="100000">
                                          <p:val>
                                            <p:strVal val="ppt_x"/>
                                          </p:val>
                                        </p:tav>
                                      </p:tavLst>
                                    </p:anim>
                                    <p:anim calcmode="lin" valueType="num">
                                      <p:cBhvr>
                                        <p:cTn id="98" dur="1000"/>
                                        <p:tgtEl>
                                          <p:spTgt spid="21"/>
                                        </p:tgtEl>
                                        <p:attrNameLst>
                                          <p:attrName>ppt_y</p:attrName>
                                        </p:attrNameLst>
                                      </p:cBhvr>
                                      <p:tavLst>
                                        <p:tav tm="0">
                                          <p:val>
                                            <p:strVal val="ppt_y"/>
                                          </p:val>
                                        </p:tav>
                                        <p:tav tm="100000">
                                          <p:val>
                                            <p:strVal val="ppt_y+.1"/>
                                          </p:val>
                                        </p:tav>
                                      </p:tavLst>
                                    </p:anim>
                                    <p:set>
                                      <p:cBhvr>
                                        <p:cTn id="99" dur="1" fill="hold">
                                          <p:stCondLst>
                                            <p:cond delay="999"/>
                                          </p:stCondLst>
                                        </p:cTn>
                                        <p:tgtEl>
                                          <p:spTgt spid="21"/>
                                        </p:tgtEl>
                                        <p:attrNameLst>
                                          <p:attrName>style.visibility</p:attrName>
                                        </p:attrNameLst>
                                      </p:cBhvr>
                                      <p:to>
                                        <p:strVal val="hidden"/>
                                      </p:to>
                                    </p:set>
                                  </p:childTnLst>
                                </p:cTn>
                              </p:par>
                            </p:childTnLst>
                          </p:cTn>
                        </p:par>
                        <p:par>
                          <p:cTn id="100" fill="hold">
                            <p:stCondLst>
                              <p:cond delay="16000"/>
                            </p:stCondLst>
                            <p:childTnLst>
                              <p:par>
                                <p:cTn id="101" presetID="47"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anim calcmode="lin" valueType="num">
                                      <p:cBhvr>
                                        <p:cTn id="104" dur="1000" fill="hold"/>
                                        <p:tgtEl>
                                          <p:spTgt spid="22"/>
                                        </p:tgtEl>
                                        <p:attrNameLst>
                                          <p:attrName>ppt_x</p:attrName>
                                        </p:attrNameLst>
                                      </p:cBhvr>
                                      <p:tavLst>
                                        <p:tav tm="0">
                                          <p:val>
                                            <p:strVal val="#ppt_x"/>
                                          </p:val>
                                        </p:tav>
                                        <p:tav tm="100000">
                                          <p:val>
                                            <p:strVal val="#ppt_x"/>
                                          </p:val>
                                        </p:tav>
                                      </p:tavLst>
                                    </p:anim>
                                    <p:anim calcmode="lin" valueType="num">
                                      <p:cBhvr>
                                        <p:cTn id="105" dur="1000" fill="hold"/>
                                        <p:tgtEl>
                                          <p:spTgt spid="22"/>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xit" presetSubtype="0" fill="hold" grpId="1" nodeType="afterEffect">
                                  <p:stCondLst>
                                    <p:cond delay="0"/>
                                  </p:stCondLst>
                                  <p:childTnLst>
                                    <p:animEffect transition="out" filter="fade">
                                      <p:cBhvr>
                                        <p:cTn id="108" dur="1000"/>
                                        <p:tgtEl>
                                          <p:spTgt spid="22"/>
                                        </p:tgtEl>
                                      </p:cBhvr>
                                    </p:animEffect>
                                    <p:anim calcmode="lin" valueType="num">
                                      <p:cBhvr>
                                        <p:cTn id="109" dur="1000"/>
                                        <p:tgtEl>
                                          <p:spTgt spid="22"/>
                                        </p:tgtEl>
                                        <p:attrNameLst>
                                          <p:attrName>ppt_x</p:attrName>
                                        </p:attrNameLst>
                                      </p:cBhvr>
                                      <p:tavLst>
                                        <p:tav tm="0">
                                          <p:val>
                                            <p:strVal val="ppt_x"/>
                                          </p:val>
                                        </p:tav>
                                        <p:tav tm="100000">
                                          <p:val>
                                            <p:strVal val="ppt_x"/>
                                          </p:val>
                                        </p:tav>
                                      </p:tavLst>
                                    </p:anim>
                                    <p:anim calcmode="lin" valueType="num">
                                      <p:cBhvr>
                                        <p:cTn id="110" dur="1000"/>
                                        <p:tgtEl>
                                          <p:spTgt spid="22"/>
                                        </p:tgtEl>
                                        <p:attrNameLst>
                                          <p:attrName>ppt_y</p:attrName>
                                        </p:attrNameLst>
                                      </p:cBhvr>
                                      <p:tavLst>
                                        <p:tav tm="0">
                                          <p:val>
                                            <p:strVal val="ppt_y"/>
                                          </p:val>
                                        </p:tav>
                                        <p:tav tm="100000">
                                          <p:val>
                                            <p:strVal val="ppt_y+.1"/>
                                          </p:val>
                                        </p:tav>
                                      </p:tavLst>
                                    </p:anim>
                                    <p:set>
                                      <p:cBhvr>
                                        <p:cTn id="111" dur="1" fill="hold">
                                          <p:stCondLst>
                                            <p:cond delay="999"/>
                                          </p:stCondLst>
                                        </p:cTn>
                                        <p:tgtEl>
                                          <p:spTgt spid="22"/>
                                        </p:tgtEl>
                                        <p:attrNameLst>
                                          <p:attrName>style.visibility</p:attrName>
                                        </p:attrNameLst>
                                      </p:cBhvr>
                                      <p:to>
                                        <p:strVal val="hidden"/>
                                      </p:to>
                                    </p:set>
                                  </p:childTnLst>
                                </p:cTn>
                              </p:par>
                            </p:childTnLst>
                          </p:cTn>
                        </p:par>
                        <p:par>
                          <p:cTn id="112" fill="hold">
                            <p:stCondLst>
                              <p:cond delay="18000"/>
                            </p:stCondLst>
                            <p:childTnLst>
                              <p:par>
                                <p:cTn id="113" presetID="47"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childTnLst>
                          </p:cTn>
                        </p:par>
                        <p:par>
                          <p:cTn id="118" fill="hold">
                            <p:stCondLst>
                              <p:cond delay="19000"/>
                            </p:stCondLst>
                            <p:childTnLst>
                              <p:par>
                                <p:cTn id="119" presetID="42" presetClass="exit" presetSubtype="0" fill="hold" grpId="1" nodeType="afterEffect">
                                  <p:stCondLst>
                                    <p:cond delay="0"/>
                                  </p:stCondLst>
                                  <p:childTnLst>
                                    <p:animEffect transition="out" filter="fade">
                                      <p:cBhvr>
                                        <p:cTn id="120" dur="1000"/>
                                        <p:tgtEl>
                                          <p:spTgt spid="23"/>
                                        </p:tgtEl>
                                      </p:cBhvr>
                                    </p:animEffect>
                                    <p:anim calcmode="lin" valueType="num">
                                      <p:cBhvr>
                                        <p:cTn id="121" dur="1000"/>
                                        <p:tgtEl>
                                          <p:spTgt spid="23"/>
                                        </p:tgtEl>
                                        <p:attrNameLst>
                                          <p:attrName>ppt_x</p:attrName>
                                        </p:attrNameLst>
                                      </p:cBhvr>
                                      <p:tavLst>
                                        <p:tav tm="0">
                                          <p:val>
                                            <p:strVal val="ppt_x"/>
                                          </p:val>
                                        </p:tav>
                                        <p:tav tm="100000">
                                          <p:val>
                                            <p:strVal val="ppt_x"/>
                                          </p:val>
                                        </p:tav>
                                      </p:tavLst>
                                    </p:anim>
                                    <p:anim calcmode="lin" valueType="num">
                                      <p:cBhvr>
                                        <p:cTn id="122" dur="1000"/>
                                        <p:tgtEl>
                                          <p:spTgt spid="23"/>
                                        </p:tgtEl>
                                        <p:attrNameLst>
                                          <p:attrName>ppt_y</p:attrName>
                                        </p:attrNameLst>
                                      </p:cBhvr>
                                      <p:tavLst>
                                        <p:tav tm="0">
                                          <p:val>
                                            <p:strVal val="ppt_y"/>
                                          </p:val>
                                        </p:tav>
                                        <p:tav tm="100000">
                                          <p:val>
                                            <p:strVal val="ppt_y+.1"/>
                                          </p:val>
                                        </p:tav>
                                      </p:tavLst>
                                    </p:anim>
                                    <p:set>
                                      <p:cBhvr>
                                        <p:cTn id="123"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0" y="0"/>
            <a:ext cx="12192000" cy="6858000"/>
          </a:xfrm>
          <a:prstGeom prst="rect">
            <a:avLst/>
          </a:prstGeom>
        </p:spPr>
      </p:pic>
      <p:sp>
        <p:nvSpPr>
          <p:cNvPr id="23" name="TextBox 22">
            <a:extLst>
              <a:ext uri="{FF2B5EF4-FFF2-40B4-BE49-F238E27FC236}">
                <a16:creationId xmlns:a16="http://schemas.microsoft.com/office/drawing/2014/main" id="{0B59D853-6352-52D9-2206-B69327381F72}"/>
              </a:ext>
            </a:extLst>
          </p:cNvPr>
          <p:cNvSpPr txBox="1"/>
          <p:nvPr/>
        </p:nvSpPr>
        <p:spPr>
          <a:xfrm>
            <a:off x="847725" y="114233"/>
            <a:ext cx="11001378" cy="1200329"/>
          </a:xfrm>
          <a:prstGeom prst="rect">
            <a:avLst/>
          </a:prstGeom>
          <a:noFill/>
        </p:spPr>
        <p:txBody>
          <a:bodyPr wrap="square" rtlCol="0" anchor="ctr">
            <a:spAutoFit/>
          </a:bodyPr>
          <a:lstStyle/>
          <a:p>
            <a:r>
              <a:rPr lang="en-US" sz="7200" b="1" dirty="0">
                <a:solidFill>
                  <a:schemeClr val="bg1"/>
                </a:solidFill>
                <a:effectLst>
                  <a:glow rad="101600">
                    <a:schemeClr val="tx1">
                      <a:alpha val="60000"/>
                    </a:schemeClr>
                  </a:glow>
                </a:effectLst>
                <a:latin typeface="Century Gothic" panose="020B0502020202020204" pitchFamily="34" charset="0"/>
              </a:rPr>
              <a:t>Reality </a:t>
            </a:r>
            <a:r>
              <a:rPr lang="en-US" sz="4400" dirty="0">
                <a:solidFill>
                  <a:schemeClr val="bg1"/>
                </a:solidFill>
                <a:effectLst>
                  <a:glow rad="101600">
                    <a:schemeClr val="tx1">
                      <a:alpha val="60000"/>
                    </a:schemeClr>
                  </a:glow>
                </a:effectLst>
                <a:latin typeface="Century Gothic" panose="020B0502020202020204" pitchFamily="34" charset="0"/>
              </a:rPr>
              <a:t>–</a:t>
            </a:r>
            <a:r>
              <a:rPr lang="en-US" sz="7200" b="1" dirty="0">
                <a:solidFill>
                  <a:schemeClr val="bg1"/>
                </a:solidFill>
                <a:effectLst>
                  <a:glow rad="101600">
                    <a:schemeClr val="tx1">
                      <a:alpha val="60000"/>
                    </a:schemeClr>
                  </a:glow>
                </a:effectLst>
                <a:latin typeface="Century Gothic" panose="020B0502020202020204" pitchFamily="34" charset="0"/>
              </a:rPr>
              <a:t> </a:t>
            </a:r>
            <a:endParaRPr lang="en-US" sz="7200" dirty="0">
              <a:solidFill>
                <a:schemeClr val="bg1"/>
              </a:solidFill>
              <a:effectLst>
                <a:glow rad="101600">
                  <a:schemeClr val="tx1">
                    <a:alpha val="60000"/>
                  </a:schemeClr>
                </a:glow>
              </a:effectLst>
              <a:latin typeface="Century Gothic" panose="020B0502020202020204" pitchFamily="34" charset="0"/>
            </a:endParaRPr>
          </a:p>
        </p:txBody>
      </p:sp>
      <p:pic>
        <p:nvPicPr>
          <p:cNvPr id="4" name="Picture 3" descr="A group of people protesting&#10;&#10;Description automatically generated">
            <a:extLst>
              <a:ext uri="{FF2B5EF4-FFF2-40B4-BE49-F238E27FC236}">
                <a16:creationId xmlns:a16="http://schemas.microsoft.com/office/drawing/2014/main" id="{081EF535-51A3-6EBE-6180-2F75AB1AD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7637">
            <a:off x="5438064" y="611837"/>
            <a:ext cx="6113852" cy="3156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group of religious images&#10;&#10;Description automatically generated">
            <a:extLst>
              <a:ext uri="{FF2B5EF4-FFF2-40B4-BE49-F238E27FC236}">
                <a16:creationId xmlns:a16="http://schemas.microsoft.com/office/drawing/2014/main" id="{DA51A744-A5AA-7FD4-2853-82E8BABE97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08761">
            <a:off x="962989" y="1500880"/>
            <a:ext cx="3564402" cy="4968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What Is Active Listening and How Can You Improve This Key Skill? | Coursera">
            <a:extLst>
              <a:ext uri="{FF2B5EF4-FFF2-40B4-BE49-F238E27FC236}">
                <a16:creationId xmlns:a16="http://schemas.microsoft.com/office/drawing/2014/main" id="{F9BA5C79-C1E6-8C80-427C-E30DF2B8E03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9765" b="12780"/>
          <a:stretch/>
        </p:blipFill>
        <p:spPr bwMode="auto">
          <a:xfrm rot="21223468">
            <a:off x="3887963" y="2916942"/>
            <a:ext cx="7619366" cy="3339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 name="Picture 5" descr="A cover of a book&#10;&#10;Description automatically generated">
            <a:extLst>
              <a:ext uri="{FF2B5EF4-FFF2-40B4-BE49-F238E27FC236}">
                <a16:creationId xmlns:a16="http://schemas.microsoft.com/office/drawing/2014/main" id="{0143F229-21A1-23ED-258A-949C46056F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8945" y="1351728"/>
            <a:ext cx="3812692" cy="4934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a:extLst>
              <a:ext uri="{FF2B5EF4-FFF2-40B4-BE49-F238E27FC236}">
                <a16:creationId xmlns:a16="http://schemas.microsoft.com/office/drawing/2014/main" id="{3EDB367E-9BA4-5230-36E3-988ECC7E47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197" y="1307841"/>
            <a:ext cx="3678126" cy="4934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927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1+#ppt_w/2"/>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500" fill="hold"/>
                                        <p:tgtEl>
                                          <p:spTgt spid="10"/>
                                        </p:tgtEl>
                                        <p:attrNameLst>
                                          <p:attrName>ppt_x</p:attrName>
                                        </p:attrNameLst>
                                      </p:cBhvr>
                                      <p:tavLst>
                                        <p:tav tm="0">
                                          <p:val>
                                            <p:strVal val="0-#ppt_w/2"/>
                                          </p:val>
                                        </p:tav>
                                        <p:tav tm="100000">
                                          <p:val>
                                            <p:strVal val="#ppt_x"/>
                                          </p:val>
                                        </p:tav>
                                      </p:tavLst>
                                    </p:anim>
                                    <p:anim calcmode="lin" valueType="num">
                                      <p:cBhvr additive="base">
                                        <p:cTn id="17" dur="1500" fill="hold"/>
                                        <p:tgtEl>
                                          <p:spTgt spid="10"/>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1500" fill="hold"/>
                                        <p:tgtEl>
                                          <p:spTgt spid="1026"/>
                                        </p:tgtEl>
                                        <p:attrNameLst>
                                          <p:attrName>ppt_x</p:attrName>
                                        </p:attrNameLst>
                                      </p:cBhvr>
                                      <p:tavLst>
                                        <p:tav tm="0">
                                          <p:val>
                                            <p:strVal val="1+#ppt_w/2"/>
                                          </p:val>
                                        </p:tav>
                                        <p:tav tm="100000">
                                          <p:val>
                                            <p:strVal val="#ppt_x"/>
                                          </p:val>
                                        </p:tav>
                                      </p:tavLst>
                                    </p:anim>
                                    <p:anim calcmode="lin" valueType="num">
                                      <p:cBhvr additive="base">
                                        <p:cTn id="26" dur="1500" fill="hold"/>
                                        <p:tgtEl>
                                          <p:spTgt spid="1026"/>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500" fill="hold"/>
                                        <p:tgtEl>
                                          <p:spTgt spid="6"/>
                                        </p:tgtEl>
                                        <p:attrNameLst>
                                          <p:attrName>ppt_x</p:attrName>
                                        </p:attrNameLst>
                                      </p:cBhvr>
                                      <p:tavLst>
                                        <p:tav tm="0">
                                          <p:val>
                                            <p:strVal val="#ppt_x"/>
                                          </p:val>
                                        </p:tav>
                                        <p:tav tm="100000">
                                          <p:val>
                                            <p:strVal val="#ppt_x"/>
                                          </p:val>
                                        </p:tav>
                                      </p:tavLst>
                                    </p:anim>
                                    <p:anim calcmode="lin" valueType="num">
                                      <p:cBhvr additive="base">
                                        <p:cTn id="35" dur="1500" fill="hold"/>
                                        <p:tgtEl>
                                          <p:spTgt spid="6"/>
                                        </p:tgtEl>
                                        <p:attrNameLst>
                                          <p:attrName>ppt_y</p:attrName>
                                        </p:attrNameLst>
                                      </p:cBhvr>
                                      <p:tavLst>
                                        <p:tav tm="0">
                                          <p:val>
                                            <p:strVal val="0-#ppt_h/2"/>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additive="base">
                                        <p:cTn id="43" dur="1500" fill="hold"/>
                                        <p:tgtEl>
                                          <p:spTgt spid="1028"/>
                                        </p:tgtEl>
                                        <p:attrNameLst>
                                          <p:attrName>ppt_x</p:attrName>
                                        </p:attrNameLst>
                                      </p:cBhvr>
                                      <p:tavLst>
                                        <p:tav tm="0">
                                          <p:val>
                                            <p:strVal val="#ppt_x"/>
                                          </p:val>
                                        </p:tav>
                                        <p:tav tm="100000">
                                          <p:val>
                                            <p:strVal val="#ppt_x"/>
                                          </p:val>
                                        </p:tav>
                                      </p:tavLst>
                                    </p:anim>
                                    <p:anim calcmode="lin" valueType="num">
                                      <p:cBhvr additive="base">
                                        <p:cTn id="44" dur="1500" fill="hold"/>
                                        <p:tgtEl>
                                          <p:spTgt spid="1028"/>
                                        </p:tgtEl>
                                        <p:attrNameLst>
                                          <p:attrName>ppt_y</p:attrName>
                                        </p:attrNameLst>
                                      </p:cBhvr>
                                      <p:tavLst>
                                        <p:tav tm="0">
                                          <p:val>
                                            <p:strVal val="1+#ppt_h/2"/>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fade">
                                      <p:cBhvr>
                                        <p:cTn id="47" dur="1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0" y="0"/>
            <a:ext cx="12192000" cy="6858000"/>
          </a:xfrm>
          <a:prstGeom prst="rect">
            <a:avLst/>
          </a:prstGeom>
        </p:spPr>
      </p:pic>
      <p:sp>
        <p:nvSpPr>
          <p:cNvPr id="23" name="TextBox 22">
            <a:extLst>
              <a:ext uri="{FF2B5EF4-FFF2-40B4-BE49-F238E27FC236}">
                <a16:creationId xmlns:a16="http://schemas.microsoft.com/office/drawing/2014/main" id="{0B59D853-6352-52D9-2206-B69327381F72}"/>
              </a:ext>
            </a:extLst>
          </p:cNvPr>
          <p:cNvSpPr txBox="1"/>
          <p:nvPr/>
        </p:nvSpPr>
        <p:spPr>
          <a:xfrm>
            <a:off x="347663" y="418553"/>
            <a:ext cx="11501440" cy="1446550"/>
          </a:xfrm>
          <a:prstGeom prst="rect">
            <a:avLst/>
          </a:prstGeom>
          <a:noFill/>
        </p:spPr>
        <p:txBody>
          <a:bodyPr wrap="square" rtlCol="0" anchor="ctr">
            <a:spAutoFit/>
          </a:bodyPr>
          <a:lstStyle/>
          <a:p>
            <a:r>
              <a:rPr lang="en-US" sz="4400" b="1" dirty="0">
                <a:solidFill>
                  <a:schemeClr val="bg1"/>
                </a:solidFill>
                <a:effectLst>
                  <a:glow rad="101600">
                    <a:schemeClr val="tx1">
                      <a:alpha val="60000"/>
                    </a:schemeClr>
                  </a:glow>
                </a:effectLst>
                <a:latin typeface="Century Gothic" panose="020B0502020202020204" pitchFamily="34" charset="0"/>
              </a:rPr>
              <a:t>The Spirit is calling us to proclaim the Gospel – a different message</a:t>
            </a:r>
          </a:p>
        </p:txBody>
      </p:sp>
      <p:pic>
        <p:nvPicPr>
          <p:cNvPr id="4" name="Picture 3" descr="A group of people protesting&#10;&#10;Description automatically generated">
            <a:extLst>
              <a:ext uri="{FF2B5EF4-FFF2-40B4-BE49-F238E27FC236}">
                <a16:creationId xmlns:a16="http://schemas.microsoft.com/office/drawing/2014/main" id="{081EF535-51A3-6EBE-6180-2F75AB1AD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7637">
            <a:off x="11838864" y="-3629525"/>
            <a:ext cx="6113852" cy="3156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group of religious images&#10;&#10;Description automatically generated">
            <a:extLst>
              <a:ext uri="{FF2B5EF4-FFF2-40B4-BE49-F238E27FC236}">
                <a16:creationId xmlns:a16="http://schemas.microsoft.com/office/drawing/2014/main" id="{DA51A744-A5AA-7FD4-2853-82E8BABE97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08761">
            <a:off x="-4782325" y="1234180"/>
            <a:ext cx="3564402" cy="4968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What Is Active Listening and How Can You Improve This Key Skill? | Coursera">
            <a:extLst>
              <a:ext uri="{FF2B5EF4-FFF2-40B4-BE49-F238E27FC236}">
                <a16:creationId xmlns:a16="http://schemas.microsoft.com/office/drawing/2014/main" id="{F9BA5C79-C1E6-8C80-427C-E30DF2B8E03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9765" b="12780"/>
          <a:stretch/>
        </p:blipFill>
        <p:spPr bwMode="auto">
          <a:xfrm rot="21223468">
            <a:off x="10186210" y="8472826"/>
            <a:ext cx="7619366" cy="3339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cover of a book&#10;&#10;Description automatically generated">
            <a:extLst>
              <a:ext uri="{FF2B5EF4-FFF2-40B4-BE49-F238E27FC236}">
                <a16:creationId xmlns:a16="http://schemas.microsoft.com/office/drawing/2014/main" id="{0143F229-21A1-23ED-258A-949C46056F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3308" y="-5477119"/>
            <a:ext cx="3812692" cy="4934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a:extLst>
              <a:ext uri="{FF2B5EF4-FFF2-40B4-BE49-F238E27FC236}">
                <a16:creationId xmlns:a16="http://schemas.microsoft.com/office/drawing/2014/main" id="{3EDB367E-9BA4-5230-36E3-988ECC7E47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8414" y="7590726"/>
            <a:ext cx="3678126" cy="4934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8A153FAA-57AF-83ED-8BA8-0F2103D723F4}"/>
              </a:ext>
            </a:extLst>
          </p:cNvPr>
          <p:cNvSpPr txBox="1"/>
          <p:nvPr/>
        </p:nvSpPr>
        <p:spPr>
          <a:xfrm>
            <a:off x="347663" y="2241114"/>
            <a:ext cx="11972924" cy="4154984"/>
          </a:xfrm>
          <a:prstGeom prst="rect">
            <a:avLst/>
          </a:prstGeom>
          <a:noFill/>
        </p:spPr>
        <p:txBody>
          <a:bodyPr wrap="square">
            <a:spAutoFit/>
          </a:bodyPr>
          <a:lstStyle/>
          <a:p>
            <a:pPr marL="571500" marR="0" lvl="0" indent="-571500">
              <a:spcBef>
                <a:spcPts val="0"/>
              </a:spcBef>
              <a:spcAft>
                <a:spcPts val="0"/>
              </a:spcAft>
              <a:buFont typeface="Arial" panose="020B0604020202020204" pitchFamily="34" charset="0"/>
              <a:buChar char="•"/>
            </a:pPr>
            <a:r>
              <a:rPr lang="en-US" sz="4400" kern="100" dirty="0">
                <a:solidFill>
                  <a:schemeClr val="bg1"/>
                </a:solidFill>
                <a:effectLst>
                  <a:glow rad="101600">
                    <a:schemeClr val="tx1">
                      <a:alpha val="60000"/>
                    </a:schemeClr>
                  </a:glow>
                </a:effectLst>
                <a:latin typeface="Century Gothic" panose="020B0502020202020204" pitchFamily="34" charset="0"/>
                <a:ea typeface="Aptos" panose="020B0004020202020204" pitchFamily="34" charset="0"/>
                <a:cs typeface="Times New Roman" panose="02020603050405020304" pitchFamily="18" charset="0"/>
              </a:rPr>
              <a:t>The Word became flesh to dwell among us full of grace and mercy</a:t>
            </a:r>
          </a:p>
          <a:p>
            <a:pPr marL="571500" marR="0" lvl="0" indent="-571500">
              <a:spcBef>
                <a:spcPts val="0"/>
              </a:spcBef>
              <a:spcAft>
                <a:spcPts val="0"/>
              </a:spcAft>
              <a:buFont typeface="Arial" panose="020B0604020202020204" pitchFamily="34" charset="0"/>
              <a:buChar char="•"/>
            </a:pPr>
            <a:r>
              <a:rPr lang="en-US" sz="4400" kern="100" dirty="0">
                <a:solidFill>
                  <a:schemeClr val="bg1"/>
                </a:solidFill>
                <a:effectLst>
                  <a:glow rad="101600">
                    <a:schemeClr val="tx1">
                      <a:alpha val="60000"/>
                    </a:schemeClr>
                  </a:glow>
                </a:effectLst>
                <a:latin typeface="Century Gothic" panose="020B0502020202020204" pitchFamily="34" charset="0"/>
                <a:ea typeface="Aptos" panose="020B0004020202020204" pitchFamily="34" charset="0"/>
                <a:cs typeface="Times New Roman" panose="02020603050405020304" pitchFamily="18" charset="0"/>
              </a:rPr>
              <a:t>Reign of God has come near</a:t>
            </a:r>
          </a:p>
          <a:p>
            <a:pPr marL="571500" marR="0" lvl="0" indent="-571500">
              <a:spcBef>
                <a:spcPts val="0"/>
              </a:spcBef>
              <a:spcAft>
                <a:spcPts val="0"/>
              </a:spcAft>
              <a:buFont typeface="Arial" panose="020B0604020202020204" pitchFamily="34" charset="0"/>
              <a:buChar char="•"/>
            </a:pPr>
            <a:r>
              <a:rPr lang="en-US" sz="4400" kern="100" dirty="0">
                <a:solidFill>
                  <a:schemeClr val="bg1"/>
                </a:solidFill>
                <a:effectLst>
                  <a:glow rad="101600">
                    <a:schemeClr val="tx1">
                      <a:alpha val="60000"/>
                    </a:schemeClr>
                  </a:glow>
                </a:effectLst>
                <a:latin typeface="Century Gothic" panose="020B0502020202020204" pitchFamily="34" charset="0"/>
                <a:ea typeface="Aptos" panose="020B0004020202020204" pitchFamily="34" charset="0"/>
                <a:cs typeface="Times New Roman" panose="02020603050405020304" pitchFamily="18" charset="0"/>
              </a:rPr>
              <a:t>Blessed are the poor, persecuted, mourning, children, outsiders . . . for theirs is the kingdom of God.</a:t>
            </a:r>
          </a:p>
        </p:txBody>
      </p:sp>
      <p:sp>
        <p:nvSpPr>
          <p:cNvPr id="7" name="TextBox 6">
            <a:extLst>
              <a:ext uri="{FF2B5EF4-FFF2-40B4-BE49-F238E27FC236}">
                <a16:creationId xmlns:a16="http://schemas.microsoft.com/office/drawing/2014/main" id="{8A153FAA-57AF-83ED-8BA8-0F2103D723F4}"/>
              </a:ext>
            </a:extLst>
          </p:cNvPr>
          <p:cNvSpPr txBox="1"/>
          <p:nvPr/>
        </p:nvSpPr>
        <p:spPr>
          <a:xfrm>
            <a:off x="347663" y="2241114"/>
            <a:ext cx="11972924" cy="3477875"/>
          </a:xfrm>
          <a:prstGeom prst="rect">
            <a:avLst/>
          </a:prstGeom>
          <a:noFill/>
        </p:spPr>
        <p:txBody>
          <a:bodyPr wrap="square">
            <a:spAutoFit/>
          </a:bodyPr>
          <a:lstStyle/>
          <a:p>
            <a:pPr marL="571500" marR="0" lvl="0" indent="-571500">
              <a:spcBef>
                <a:spcPts val="0"/>
              </a:spcBef>
              <a:spcAft>
                <a:spcPts val="0"/>
              </a:spcAft>
              <a:buFont typeface="Arial" panose="020B0604020202020204" pitchFamily="34" charset="0"/>
              <a:buChar char="•"/>
            </a:pPr>
            <a:r>
              <a:rPr lang="en-US" sz="4400" kern="100" dirty="0">
                <a:solidFill>
                  <a:schemeClr val="bg1"/>
                </a:solidFill>
                <a:effectLst>
                  <a:glow rad="101600">
                    <a:schemeClr val="tx1">
                      <a:alpha val="60000"/>
                    </a:schemeClr>
                  </a:glow>
                </a:effectLst>
                <a:latin typeface="Century Gothic" panose="020B0502020202020204" pitchFamily="34" charset="0"/>
                <a:ea typeface="Aptos" panose="020B0004020202020204" pitchFamily="34" charset="0"/>
                <a:cs typeface="Times New Roman" panose="02020603050405020304" pitchFamily="18" charset="0"/>
              </a:rPr>
              <a:t>For God so loved the world that God sent the Son not to condemn the world but that the word might be saved through him.</a:t>
            </a:r>
          </a:p>
          <a:p>
            <a:pPr marL="571500" marR="0" lvl="0" indent="-571500">
              <a:spcBef>
                <a:spcPts val="0"/>
              </a:spcBef>
              <a:spcAft>
                <a:spcPts val="0"/>
              </a:spcAft>
              <a:buFont typeface="Arial" panose="020B0604020202020204" pitchFamily="34" charset="0"/>
              <a:buChar char="•"/>
            </a:pPr>
            <a:r>
              <a:rPr lang="en-US" sz="4400" kern="100" dirty="0">
                <a:solidFill>
                  <a:schemeClr val="bg1"/>
                </a:solidFill>
                <a:effectLst>
                  <a:glow rad="101600">
                    <a:schemeClr val="tx1">
                      <a:alpha val="60000"/>
                    </a:schemeClr>
                  </a:glow>
                </a:effectLst>
                <a:latin typeface="Century Gothic" panose="020B0502020202020204" pitchFamily="34" charset="0"/>
                <a:ea typeface="Aptos" panose="020B0004020202020204" pitchFamily="34" charset="0"/>
                <a:cs typeface="Times New Roman" panose="02020603050405020304" pitchFamily="18" charset="0"/>
              </a:rPr>
              <a:t>All are welcome at the feast.</a:t>
            </a:r>
          </a:p>
        </p:txBody>
      </p:sp>
      <p:sp>
        <p:nvSpPr>
          <p:cNvPr id="8" name="TextBox 7">
            <a:extLst>
              <a:ext uri="{FF2B5EF4-FFF2-40B4-BE49-F238E27FC236}">
                <a16:creationId xmlns:a16="http://schemas.microsoft.com/office/drawing/2014/main" id="{8A153FAA-57AF-83ED-8BA8-0F2103D723F4}"/>
              </a:ext>
            </a:extLst>
          </p:cNvPr>
          <p:cNvSpPr txBox="1"/>
          <p:nvPr/>
        </p:nvSpPr>
        <p:spPr>
          <a:xfrm>
            <a:off x="500063" y="2393514"/>
            <a:ext cx="11972924" cy="4154984"/>
          </a:xfrm>
          <a:prstGeom prst="rect">
            <a:avLst/>
          </a:prstGeom>
          <a:noFill/>
        </p:spPr>
        <p:txBody>
          <a:bodyPr wrap="square">
            <a:spAutoFit/>
          </a:bodyPr>
          <a:lstStyle/>
          <a:p>
            <a:pPr marL="571500" marR="0" lvl="0" indent="-571500">
              <a:spcBef>
                <a:spcPts val="0"/>
              </a:spcBef>
              <a:spcAft>
                <a:spcPts val="0"/>
              </a:spcAft>
              <a:buFont typeface="Arial" panose="020B0604020202020204" pitchFamily="34" charset="0"/>
              <a:buChar char="•"/>
            </a:pPr>
            <a:r>
              <a:rPr lang="en-US" sz="4400" kern="100" dirty="0">
                <a:solidFill>
                  <a:schemeClr val="bg1"/>
                </a:solidFill>
                <a:effectLst>
                  <a:glow rad="101600">
                    <a:schemeClr val="tx1">
                      <a:alpha val="60000"/>
                    </a:schemeClr>
                  </a:glow>
                </a:effectLst>
                <a:latin typeface="Century Gothic" panose="020B0502020202020204" pitchFamily="34" charset="0"/>
                <a:ea typeface="Aptos" panose="020B0004020202020204" pitchFamily="34" charset="0"/>
                <a:cs typeface="Times New Roman" panose="02020603050405020304" pitchFamily="18" charset="0"/>
              </a:rPr>
              <a:t>Peace I give to you – not as the world gives </a:t>
            </a:r>
          </a:p>
          <a:p>
            <a:pPr marL="571500" marR="0" lvl="0" indent="-571500">
              <a:spcBef>
                <a:spcPts val="0"/>
              </a:spcBef>
              <a:spcAft>
                <a:spcPts val="0"/>
              </a:spcAft>
              <a:buFont typeface="Arial" panose="020B0604020202020204" pitchFamily="34" charset="0"/>
              <a:buChar char="•"/>
            </a:pPr>
            <a:r>
              <a:rPr lang="en-US" sz="4400" kern="100" dirty="0">
                <a:solidFill>
                  <a:schemeClr val="bg1"/>
                </a:solidFill>
                <a:effectLst>
                  <a:glow rad="101600">
                    <a:schemeClr val="tx1">
                      <a:alpha val="60000"/>
                    </a:schemeClr>
                  </a:glow>
                </a:effectLst>
                <a:latin typeface="Century Gothic" panose="020B0502020202020204" pitchFamily="34" charset="0"/>
                <a:ea typeface="Aptos" panose="020B0004020202020204" pitchFamily="34" charset="0"/>
                <a:cs typeface="Times New Roman" panose="02020603050405020304" pitchFamily="18" charset="0"/>
              </a:rPr>
              <a:t>Just as you did it to the least of these, you did it to me. </a:t>
            </a:r>
          </a:p>
          <a:p>
            <a:pPr marL="571500" marR="0" lvl="0" indent="-571500">
              <a:spcBef>
                <a:spcPts val="0"/>
              </a:spcBef>
              <a:spcAft>
                <a:spcPts val="0"/>
              </a:spcAft>
              <a:buFont typeface="Arial" panose="020B0604020202020204" pitchFamily="34" charset="0"/>
              <a:buChar char="•"/>
            </a:pPr>
            <a:r>
              <a:rPr lang="en-US" sz="4400" kern="100" dirty="0">
                <a:solidFill>
                  <a:schemeClr val="bg1"/>
                </a:solidFill>
                <a:effectLst>
                  <a:glow rad="101600">
                    <a:schemeClr val="tx1">
                      <a:alpha val="60000"/>
                    </a:schemeClr>
                  </a:glow>
                </a:effectLst>
                <a:latin typeface="Century Gothic" panose="020B0502020202020204" pitchFamily="34" charset="0"/>
                <a:ea typeface="Aptos" panose="020B0004020202020204" pitchFamily="34" charset="0"/>
                <a:cs typeface="Times New Roman" panose="02020603050405020304" pitchFamily="18" charset="0"/>
              </a:rPr>
              <a:t>A new commandment – that you love one another as I have loved you.  </a:t>
            </a:r>
          </a:p>
        </p:txBody>
      </p:sp>
    </p:spTree>
    <p:extLst>
      <p:ext uri="{BB962C8B-B14F-4D97-AF65-F5344CB8AC3E}">
        <p14:creationId xmlns:p14="http://schemas.microsoft.com/office/powerpoint/2010/main" val="30635838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
                                            <p:txEl>
                                              <p:pRg st="0" end="0"/>
                                            </p:txEl>
                                          </p:spTgt>
                                        </p:tgtEl>
                                      </p:cBhvr>
                                    </p:animEffect>
                                    <p:set>
                                      <p:cBhvr>
                                        <p:cTn id="22" dur="1" fill="hold">
                                          <p:stCondLst>
                                            <p:cond delay="499"/>
                                          </p:stCondLst>
                                        </p:cTn>
                                        <p:tgtEl>
                                          <p:spTgt spid="3">
                                            <p:txEl>
                                              <p:pRg st="0" end="0"/>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
                                            <p:txEl>
                                              <p:pRg st="1" end="1"/>
                                            </p:txEl>
                                          </p:spTgt>
                                        </p:tgtEl>
                                      </p:cBhvr>
                                    </p:animEffect>
                                    <p:set>
                                      <p:cBhvr>
                                        <p:cTn id="25" dur="1" fill="hold">
                                          <p:stCondLst>
                                            <p:cond delay="499"/>
                                          </p:stCondLst>
                                        </p:cTn>
                                        <p:tgtEl>
                                          <p:spTgt spid="3">
                                            <p:txEl>
                                              <p:pRg st="1" end="1"/>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
                                            <p:txEl>
                                              <p:pRg st="2" end="2"/>
                                            </p:txEl>
                                          </p:spTgt>
                                        </p:tgtEl>
                                      </p:cBhvr>
                                    </p:animEffect>
                                    <p:set>
                                      <p:cBhvr>
                                        <p:cTn id="28" dur="1" fill="hold">
                                          <p:stCondLst>
                                            <p:cond delay="499"/>
                                          </p:stCondLst>
                                        </p:cTn>
                                        <p:tgtEl>
                                          <p:spTgt spid="3">
                                            <p:txEl>
                                              <p:pRg st="2" end="2"/>
                                            </p:txEl>
                                          </p:spTgt>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7">
                                            <p:txEl>
                                              <p:pRg st="0" end="0"/>
                                            </p:txEl>
                                          </p:spTgt>
                                        </p:tgtEl>
                                      </p:cBhvr>
                                    </p:animEffect>
                                    <p:set>
                                      <p:cBhvr>
                                        <p:cTn id="41" dur="1" fill="hold">
                                          <p:stCondLst>
                                            <p:cond delay="499"/>
                                          </p:stCondLst>
                                        </p:cTn>
                                        <p:tgtEl>
                                          <p:spTgt spid="7">
                                            <p:txEl>
                                              <p:pRg st="0" end="0"/>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7">
                                            <p:txEl>
                                              <p:pRg st="1" end="1"/>
                                            </p:txEl>
                                          </p:spTgt>
                                        </p:tgtEl>
                                      </p:cBhvr>
                                    </p:animEffect>
                                    <p:set>
                                      <p:cBhvr>
                                        <p:cTn id="44" dur="1" fill="hold">
                                          <p:stCondLst>
                                            <p:cond delay="499"/>
                                          </p:stCondLst>
                                        </p:cTn>
                                        <p:tgtEl>
                                          <p:spTgt spid="7">
                                            <p:txEl>
                                              <p:pRg st="1" end="1"/>
                                            </p:txEl>
                                          </p:spTgt>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fade">
                                      <p:cBhvr>
                                        <p:cTn id="52" dur="5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Effect transition="in" filter="fade">
                                      <p:cBhvr>
                                        <p:cTn id="5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7"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0" y="0"/>
            <a:ext cx="12192000" cy="6858000"/>
          </a:xfrm>
          <a:prstGeom prst="rect">
            <a:avLst/>
          </a:prstGeom>
        </p:spPr>
      </p:pic>
      <p:pic>
        <p:nvPicPr>
          <p:cNvPr id="2" name="Picture 1" descr="A black background with white dots&#10;&#10;Description automatically generated">
            <a:extLst>
              <a:ext uri="{FF2B5EF4-FFF2-40B4-BE49-F238E27FC236}">
                <a16:creationId xmlns:a16="http://schemas.microsoft.com/office/drawing/2014/main" id="{11B53859-22A1-DFDB-683E-00F3A9AF7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10" y="1702117"/>
            <a:ext cx="11001379" cy="3453766"/>
          </a:xfrm>
          <a:prstGeom prst="rect">
            <a:avLst/>
          </a:prstGeom>
          <a:effectLst>
            <a:glow rad="127000">
              <a:schemeClr val="bg1">
                <a:alpha val="65000"/>
              </a:schemeClr>
            </a:glow>
          </a:effectLst>
        </p:spPr>
      </p:pic>
    </p:spTree>
    <p:extLst>
      <p:ext uri="{BB962C8B-B14F-4D97-AF65-F5344CB8AC3E}">
        <p14:creationId xmlns:p14="http://schemas.microsoft.com/office/powerpoint/2010/main" val="10260299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0" y="0"/>
            <a:ext cx="12192000" cy="6858000"/>
          </a:xfrm>
          <a:prstGeom prst="rect">
            <a:avLst/>
          </a:prstGeom>
        </p:spPr>
      </p:pic>
      <p:pic>
        <p:nvPicPr>
          <p:cNvPr id="2" name="Picture 1" descr="A black background with white dots&#10;&#10;Description automatically generated">
            <a:extLst>
              <a:ext uri="{FF2B5EF4-FFF2-40B4-BE49-F238E27FC236}">
                <a16:creationId xmlns:a16="http://schemas.microsoft.com/office/drawing/2014/main" id="{11B53859-22A1-DFDB-683E-00F3A9AF7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10" y="7340917"/>
            <a:ext cx="11001379" cy="3453766"/>
          </a:xfrm>
          <a:prstGeom prst="rect">
            <a:avLst/>
          </a:prstGeom>
          <a:effectLst>
            <a:glow rad="127000">
              <a:schemeClr val="bg1">
                <a:alpha val="65000"/>
              </a:schemeClr>
            </a:glow>
          </a:effectLst>
        </p:spPr>
      </p:pic>
      <p:sp>
        <p:nvSpPr>
          <p:cNvPr id="3" name="TextBox 2">
            <a:extLst>
              <a:ext uri="{FF2B5EF4-FFF2-40B4-BE49-F238E27FC236}">
                <a16:creationId xmlns:a16="http://schemas.microsoft.com/office/drawing/2014/main" id="{27B76FBA-6DCF-DB86-99AF-7419C0C51CFC}"/>
              </a:ext>
            </a:extLst>
          </p:cNvPr>
          <p:cNvSpPr txBox="1"/>
          <p:nvPr/>
        </p:nvSpPr>
        <p:spPr>
          <a:xfrm>
            <a:off x="345279" y="1257806"/>
            <a:ext cx="11501440" cy="3046988"/>
          </a:xfrm>
          <a:prstGeom prst="rect">
            <a:avLst/>
          </a:prstGeom>
          <a:noFill/>
        </p:spPr>
        <p:txBody>
          <a:bodyPr wrap="square" rtlCol="0" anchor="ctr">
            <a:spAutoFit/>
          </a:bodyPr>
          <a:lstStyle/>
          <a:p>
            <a:pPr algn="ctr"/>
            <a:r>
              <a:rPr lang="en-US" sz="4800" b="1" dirty="0">
                <a:solidFill>
                  <a:schemeClr val="bg1"/>
                </a:solidFill>
                <a:effectLst>
                  <a:glow rad="101600">
                    <a:schemeClr val="tx1">
                      <a:alpha val="60000"/>
                    </a:schemeClr>
                  </a:glow>
                </a:effectLst>
                <a:latin typeface="Century Gothic" panose="020B0502020202020204" pitchFamily="34" charset="0"/>
              </a:rPr>
              <a:t>We will live as beautifully, bravely, and kindly as we can as long as we can, no matter how ugly, scary and mean the world becomes.</a:t>
            </a:r>
          </a:p>
        </p:txBody>
      </p:sp>
      <p:pic>
        <p:nvPicPr>
          <p:cNvPr id="4" name="Picture 3" descr="A black background with white dots&#10;&#10;Description automatically generated">
            <a:extLst>
              <a:ext uri="{FF2B5EF4-FFF2-40B4-BE49-F238E27FC236}">
                <a16:creationId xmlns:a16="http://schemas.microsoft.com/office/drawing/2014/main" id="{5A81B0A1-BB76-38BD-1BCC-664C0DA5F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40" y="-3936683"/>
            <a:ext cx="11001379" cy="3453766"/>
          </a:xfrm>
          <a:prstGeom prst="rect">
            <a:avLst/>
          </a:prstGeom>
          <a:effectLst>
            <a:glow rad="127000">
              <a:schemeClr val="bg1">
                <a:alpha val="65000"/>
              </a:schemeClr>
            </a:glow>
          </a:effectLst>
        </p:spPr>
      </p:pic>
    </p:spTree>
    <p:extLst>
      <p:ext uri="{BB962C8B-B14F-4D97-AF65-F5344CB8AC3E}">
        <p14:creationId xmlns:p14="http://schemas.microsoft.com/office/powerpoint/2010/main" val="28548327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Cha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0" y="0"/>
            <a:ext cx="12192000" cy="6858000"/>
          </a:xfrm>
          <a:prstGeom prst="rect">
            <a:avLst/>
          </a:prstGeom>
        </p:spPr>
      </p:pic>
      <p:pic>
        <p:nvPicPr>
          <p:cNvPr id="2" name="Picture 1" descr="A black background with white dots&#10;&#10;Description automatically generated">
            <a:extLst>
              <a:ext uri="{FF2B5EF4-FFF2-40B4-BE49-F238E27FC236}">
                <a16:creationId xmlns:a16="http://schemas.microsoft.com/office/drawing/2014/main" id="{11B53859-22A1-DFDB-683E-00F3A9AF7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10" y="7340917"/>
            <a:ext cx="11001379" cy="3453766"/>
          </a:xfrm>
          <a:prstGeom prst="rect">
            <a:avLst/>
          </a:prstGeom>
          <a:effectLst>
            <a:glow rad="127000">
              <a:schemeClr val="bg1">
                <a:alpha val="65000"/>
              </a:schemeClr>
            </a:glow>
          </a:effectLst>
        </p:spPr>
      </p:pic>
      <p:pic>
        <p:nvPicPr>
          <p:cNvPr id="4" name="Picture 3" descr="A black background with white dots&#10;&#10;Description automatically generated">
            <a:extLst>
              <a:ext uri="{FF2B5EF4-FFF2-40B4-BE49-F238E27FC236}">
                <a16:creationId xmlns:a16="http://schemas.microsoft.com/office/drawing/2014/main" id="{5A81B0A1-BB76-38BD-1BCC-664C0DA5F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09" y="1111567"/>
            <a:ext cx="11001379" cy="3453766"/>
          </a:xfrm>
          <a:prstGeom prst="rect">
            <a:avLst/>
          </a:prstGeom>
          <a:effectLst>
            <a:glow rad="127000">
              <a:schemeClr val="bg1">
                <a:alpha val="65000"/>
              </a:schemeClr>
            </a:glow>
          </a:effectLst>
        </p:spPr>
      </p:pic>
    </p:spTree>
    <p:extLst>
      <p:ext uri="{BB962C8B-B14F-4D97-AF65-F5344CB8AC3E}">
        <p14:creationId xmlns:p14="http://schemas.microsoft.com/office/powerpoint/2010/main" val="29958384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Cha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1" y="0"/>
            <a:ext cx="12192000" cy="6858000"/>
          </a:xfrm>
          <a:prstGeom prst="rect">
            <a:avLst/>
          </a:prstGeom>
        </p:spPr>
      </p:pic>
      <p:pic>
        <p:nvPicPr>
          <p:cNvPr id="30" name="Picture 29" descr="A black background with white dots&#10;&#10;Description automatically generated">
            <a:extLst>
              <a:ext uri="{FF2B5EF4-FFF2-40B4-BE49-F238E27FC236}">
                <a16:creationId xmlns:a16="http://schemas.microsoft.com/office/drawing/2014/main" id="{FCC190D9-99D7-C155-548A-79D3FE500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3" y="7590726"/>
            <a:ext cx="12003314" cy="3768313"/>
          </a:xfrm>
          <a:prstGeom prst="rect">
            <a:avLst/>
          </a:prstGeom>
          <a:effectLst>
            <a:glow rad="127000">
              <a:schemeClr val="bg1">
                <a:alpha val="65000"/>
              </a:schemeClr>
            </a:glow>
          </a:effectLst>
        </p:spPr>
      </p:pic>
      <p:sp>
        <p:nvSpPr>
          <p:cNvPr id="2" name="TextBox 1">
            <a:extLst>
              <a:ext uri="{FF2B5EF4-FFF2-40B4-BE49-F238E27FC236}">
                <a16:creationId xmlns:a16="http://schemas.microsoft.com/office/drawing/2014/main" id="{0DCB39CF-326D-6FFC-B311-26857F1B9515}"/>
              </a:ext>
            </a:extLst>
          </p:cNvPr>
          <p:cNvSpPr txBox="1"/>
          <p:nvPr/>
        </p:nvSpPr>
        <p:spPr>
          <a:xfrm>
            <a:off x="2989943" y="735956"/>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1</a:t>
            </a:r>
          </a:p>
        </p:txBody>
      </p:sp>
      <p:sp>
        <p:nvSpPr>
          <p:cNvPr id="15" name="TextBox 14">
            <a:extLst>
              <a:ext uri="{FF2B5EF4-FFF2-40B4-BE49-F238E27FC236}">
                <a16:creationId xmlns:a16="http://schemas.microsoft.com/office/drawing/2014/main" id="{59863750-B6CE-16BD-A5C1-8C8053F5F6ED}"/>
              </a:ext>
            </a:extLst>
          </p:cNvPr>
          <p:cNvSpPr txBox="1"/>
          <p:nvPr/>
        </p:nvSpPr>
        <p:spPr>
          <a:xfrm>
            <a:off x="2989943" y="735955"/>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2</a:t>
            </a:r>
          </a:p>
        </p:txBody>
      </p:sp>
      <p:sp>
        <p:nvSpPr>
          <p:cNvPr id="16" name="TextBox 15">
            <a:extLst>
              <a:ext uri="{FF2B5EF4-FFF2-40B4-BE49-F238E27FC236}">
                <a16:creationId xmlns:a16="http://schemas.microsoft.com/office/drawing/2014/main" id="{4E5CA3A1-4C03-AE5B-2060-9800118DE8DD}"/>
              </a:ext>
            </a:extLst>
          </p:cNvPr>
          <p:cNvSpPr txBox="1"/>
          <p:nvPr/>
        </p:nvSpPr>
        <p:spPr>
          <a:xfrm>
            <a:off x="2989943" y="735955"/>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3</a:t>
            </a:r>
          </a:p>
        </p:txBody>
      </p:sp>
      <p:sp>
        <p:nvSpPr>
          <p:cNvPr id="17" name="TextBox 16">
            <a:extLst>
              <a:ext uri="{FF2B5EF4-FFF2-40B4-BE49-F238E27FC236}">
                <a16:creationId xmlns:a16="http://schemas.microsoft.com/office/drawing/2014/main" id="{EF6A8AEF-39F3-BF79-FA0C-CC5ECC8A58DC}"/>
              </a:ext>
            </a:extLst>
          </p:cNvPr>
          <p:cNvSpPr txBox="1"/>
          <p:nvPr/>
        </p:nvSpPr>
        <p:spPr>
          <a:xfrm>
            <a:off x="2989943" y="735955"/>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4</a:t>
            </a:r>
          </a:p>
        </p:txBody>
      </p:sp>
      <p:sp>
        <p:nvSpPr>
          <p:cNvPr id="18" name="TextBox 17">
            <a:extLst>
              <a:ext uri="{FF2B5EF4-FFF2-40B4-BE49-F238E27FC236}">
                <a16:creationId xmlns:a16="http://schemas.microsoft.com/office/drawing/2014/main" id="{882884F2-46AE-7910-2174-FB70A4D21C93}"/>
              </a:ext>
            </a:extLst>
          </p:cNvPr>
          <p:cNvSpPr txBox="1"/>
          <p:nvPr/>
        </p:nvSpPr>
        <p:spPr>
          <a:xfrm>
            <a:off x="2989943" y="735955"/>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5</a:t>
            </a:r>
          </a:p>
        </p:txBody>
      </p:sp>
      <p:sp>
        <p:nvSpPr>
          <p:cNvPr id="19" name="TextBox 18">
            <a:extLst>
              <a:ext uri="{FF2B5EF4-FFF2-40B4-BE49-F238E27FC236}">
                <a16:creationId xmlns:a16="http://schemas.microsoft.com/office/drawing/2014/main" id="{6CF2951C-5ABC-6855-F402-F75E784D5BCE}"/>
              </a:ext>
            </a:extLst>
          </p:cNvPr>
          <p:cNvSpPr txBox="1"/>
          <p:nvPr/>
        </p:nvSpPr>
        <p:spPr>
          <a:xfrm>
            <a:off x="2989943" y="735955"/>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6</a:t>
            </a:r>
          </a:p>
        </p:txBody>
      </p:sp>
      <p:sp>
        <p:nvSpPr>
          <p:cNvPr id="20" name="TextBox 19">
            <a:extLst>
              <a:ext uri="{FF2B5EF4-FFF2-40B4-BE49-F238E27FC236}">
                <a16:creationId xmlns:a16="http://schemas.microsoft.com/office/drawing/2014/main" id="{2521D112-F8E9-3DD2-22AD-3BBB02AE6A3D}"/>
              </a:ext>
            </a:extLst>
          </p:cNvPr>
          <p:cNvSpPr txBox="1"/>
          <p:nvPr/>
        </p:nvSpPr>
        <p:spPr>
          <a:xfrm>
            <a:off x="2989943" y="735954"/>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7</a:t>
            </a:r>
          </a:p>
        </p:txBody>
      </p:sp>
      <p:sp>
        <p:nvSpPr>
          <p:cNvPr id="21" name="TextBox 20">
            <a:extLst>
              <a:ext uri="{FF2B5EF4-FFF2-40B4-BE49-F238E27FC236}">
                <a16:creationId xmlns:a16="http://schemas.microsoft.com/office/drawing/2014/main" id="{3B6EFB41-2118-A03E-A6C6-F27755B30B62}"/>
              </a:ext>
            </a:extLst>
          </p:cNvPr>
          <p:cNvSpPr txBox="1"/>
          <p:nvPr/>
        </p:nvSpPr>
        <p:spPr>
          <a:xfrm>
            <a:off x="2989943" y="735954"/>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8</a:t>
            </a:r>
          </a:p>
        </p:txBody>
      </p:sp>
      <p:sp>
        <p:nvSpPr>
          <p:cNvPr id="22" name="TextBox 21">
            <a:extLst>
              <a:ext uri="{FF2B5EF4-FFF2-40B4-BE49-F238E27FC236}">
                <a16:creationId xmlns:a16="http://schemas.microsoft.com/office/drawing/2014/main" id="{9BCDAB7D-6139-22A6-B760-4AED7593B4F9}"/>
              </a:ext>
            </a:extLst>
          </p:cNvPr>
          <p:cNvSpPr txBox="1"/>
          <p:nvPr/>
        </p:nvSpPr>
        <p:spPr>
          <a:xfrm>
            <a:off x="2989943" y="735954"/>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9</a:t>
            </a:r>
          </a:p>
        </p:txBody>
      </p:sp>
      <p:sp>
        <p:nvSpPr>
          <p:cNvPr id="23" name="TextBox 22">
            <a:extLst>
              <a:ext uri="{FF2B5EF4-FFF2-40B4-BE49-F238E27FC236}">
                <a16:creationId xmlns:a16="http://schemas.microsoft.com/office/drawing/2014/main" id="{0B59D853-6352-52D9-2206-B69327381F72}"/>
              </a:ext>
            </a:extLst>
          </p:cNvPr>
          <p:cNvSpPr txBox="1"/>
          <p:nvPr/>
        </p:nvSpPr>
        <p:spPr>
          <a:xfrm>
            <a:off x="2989943" y="735954"/>
            <a:ext cx="6212114" cy="5386090"/>
          </a:xfrm>
          <a:prstGeom prst="rect">
            <a:avLst/>
          </a:prstGeom>
          <a:noFill/>
        </p:spPr>
        <p:txBody>
          <a:bodyPr wrap="square" rtlCol="0" anchor="ctr">
            <a:spAutoFit/>
          </a:bodyPr>
          <a:lstStyle/>
          <a:p>
            <a:pPr algn="ctr"/>
            <a:r>
              <a:rPr lang="en-US" sz="34400" b="1" dirty="0">
                <a:solidFill>
                  <a:schemeClr val="bg1"/>
                </a:solidFill>
                <a:effectLst>
                  <a:glow rad="101600">
                    <a:schemeClr val="tx1">
                      <a:alpha val="60000"/>
                    </a:schemeClr>
                  </a:glow>
                </a:effectLst>
                <a:latin typeface="Century Gothic" panose="020B0502020202020204" pitchFamily="34" charset="0"/>
              </a:rPr>
              <a:t>10</a:t>
            </a:r>
          </a:p>
        </p:txBody>
      </p:sp>
    </p:spTree>
    <p:extLst>
      <p:ext uri="{BB962C8B-B14F-4D97-AF65-F5344CB8AC3E}">
        <p14:creationId xmlns:p14="http://schemas.microsoft.com/office/powerpoint/2010/main" val="3241086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xit" presetSubtype="0" fill="hold" grpId="1" nodeType="afterEffect">
                                  <p:stCondLst>
                                    <p:cond delay="0"/>
                                  </p:stCondLst>
                                  <p:childTnLst>
                                    <p:animEffect transition="out" filter="fade">
                                      <p:cBhvr>
                                        <p:cTn id="12" dur="1000"/>
                                        <p:tgtEl>
                                          <p:spTgt spid="2"/>
                                        </p:tgtEl>
                                      </p:cBhvr>
                                    </p:animEffect>
                                    <p:anim calcmode="lin" valueType="num">
                                      <p:cBhvr>
                                        <p:cTn id="13" dur="1000"/>
                                        <p:tgtEl>
                                          <p:spTgt spid="2"/>
                                        </p:tgtEl>
                                        <p:attrNameLst>
                                          <p:attrName>ppt_x</p:attrName>
                                        </p:attrNameLst>
                                      </p:cBhvr>
                                      <p:tavLst>
                                        <p:tav tm="0">
                                          <p:val>
                                            <p:strVal val="ppt_x"/>
                                          </p:val>
                                        </p:tav>
                                        <p:tav tm="100000">
                                          <p:val>
                                            <p:strVal val="ppt_x"/>
                                          </p:val>
                                        </p:tav>
                                      </p:tavLst>
                                    </p:anim>
                                    <p:anim calcmode="lin" valueType="num">
                                      <p:cBhvr>
                                        <p:cTn id="14" dur="1000"/>
                                        <p:tgtEl>
                                          <p:spTgt spid="2"/>
                                        </p:tgtEl>
                                        <p:attrNameLst>
                                          <p:attrName>ppt_y</p:attrName>
                                        </p:attrNameLst>
                                      </p:cBhvr>
                                      <p:tavLst>
                                        <p:tav tm="0">
                                          <p:val>
                                            <p:strVal val="ppt_y"/>
                                          </p:val>
                                        </p:tav>
                                        <p:tav tm="100000">
                                          <p:val>
                                            <p:strVal val="ppt_y+.1"/>
                                          </p:val>
                                        </p:tav>
                                      </p:tavLst>
                                    </p:anim>
                                    <p:set>
                                      <p:cBhvr>
                                        <p:cTn id="15" dur="1" fill="hold">
                                          <p:stCondLst>
                                            <p:cond delay="999"/>
                                          </p:stCondLst>
                                        </p:cTn>
                                        <p:tgtEl>
                                          <p:spTgt spid="2"/>
                                        </p:tgtEl>
                                        <p:attrNameLst>
                                          <p:attrName>style.visibility</p:attrName>
                                        </p:attrNameLst>
                                      </p:cBhvr>
                                      <p:to>
                                        <p:strVal val="hidden"/>
                                      </p:to>
                                    </p:se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xit" presetSubtype="0" fill="hold" grpId="1" nodeType="afterEffect">
                                  <p:stCondLst>
                                    <p:cond delay="0"/>
                                  </p:stCondLst>
                                  <p:childTnLst>
                                    <p:animEffect transition="out" filter="fade">
                                      <p:cBhvr>
                                        <p:cTn id="24" dur="1000"/>
                                        <p:tgtEl>
                                          <p:spTgt spid="15"/>
                                        </p:tgtEl>
                                      </p:cBhvr>
                                    </p:animEffect>
                                    <p:anim calcmode="lin" valueType="num">
                                      <p:cBhvr>
                                        <p:cTn id="25" dur="1000"/>
                                        <p:tgtEl>
                                          <p:spTgt spid="15"/>
                                        </p:tgtEl>
                                        <p:attrNameLst>
                                          <p:attrName>ppt_x</p:attrName>
                                        </p:attrNameLst>
                                      </p:cBhvr>
                                      <p:tavLst>
                                        <p:tav tm="0">
                                          <p:val>
                                            <p:strVal val="ppt_x"/>
                                          </p:val>
                                        </p:tav>
                                        <p:tav tm="100000">
                                          <p:val>
                                            <p:strVal val="ppt_x"/>
                                          </p:val>
                                        </p:tav>
                                      </p:tavLst>
                                    </p:anim>
                                    <p:anim calcmode="lin" valueType="num">
                                      <p:cBhvr>
                                        <p:cTn id="26" dur="1000"/>
                                        <p:tgtEl>
                                          <p:spTgt spid="15"/>
                                        </p:tgtEl>
                                        <p:attrNameLst>
                                          <p:attrName>ppt_y</p:attrName>
                                        </p:attrNameLst>
                                      </p:cBhvr>
                                      <p:tavLst>
                                        <p:tav tm="0">
                                          <p:val>
                                            <p:strVal val="ppt_y"/>
                                          </p:val>
                                        </p:tav>
                                        <p:tav tm="100000">
                                          <p:val>
                                            <p:strVal val="ppt_y+.1"/>
                                          </p:val>
                                        </p:tav>
                                      </p:tavLst>
                                    </p:anim>
                                    <p:set>
                                      <p:cBhvr>
                                        <p:cTn id="27" dur="1" fill="hold">
                                          <p:stCondLst>
                                            <p:cond delay="999"/>
                                          </p:stCondLst>
                                        </p:cTn>
                                        <p:tgtEl>
                                          <p:spTgt spid="15"/>
                                        </p:tgtEl>
                                        <p:attrNameLst>
                                          <p:attrName>style.visibility</p:attrName>
                                        </p:attrNameLst>
                                      </p:cBhvr>
                                      <p:to>
                                        <p:strVal val="hidden"/>
                                      </p:to>
                                    </p:se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xit" presetSubtype="0" fill="hold" grpId="1" nodeType="afterEffect">
                                  <p:stCondLst>
                                    <p:cond delay="0"/>
                                  </p:stCondLst>
                                  <p:childTnLst>
                                    <p:animEffect transition="out" filter="fade">
                                      <p:cBhvr>
                                        <p:cTn id="36" dur="1000"/>
                                        <p:tgtEl>
                                          <p:spTgt spid="16"/>
                                        </p:tgtEl>
                                      </p:cBhvr>
                                    </p:animEffect>
                                    <p:anim calcmode="lin" valueType="num">
                                      <p:cBhvr>
                                        <p:cTn id="37" dur="1000"/>
                                        <p:tgtEl>
                                          <p:spTgt spid="16"/>
                                        </p:tgtEl>
                                        <p:attrNameLst>
                                          <p:attrName>ppt_x</p:attrName>
                                        </p:attrNameLst>
                                      </p:cBhvr>
                                      <p:tavLst>
                                        <p:tav tm="0">
                                          <p:val>
                                            <p:strVal val="ppt_x"/>
                                          </p:val>
                                        </p:tav>
                                        <p:tav tm="100000">
                                          <p:val>
                                            <p:strVal val="ppt_x"/>
                                          </p:val>
                                        </p:tav>
                                      </p:tavLst>
                                    </p:anim>
                                    <p:anim calcmode="lin" valueType="num">
                                      <p:cBhvr>
                                        <p:cTn id="38" dur="1000"/>
                                        <p:tgtEl>
                                          <p:spTgt spid="16"/>
                                        </p:tgtEl>
                                        <p:attrNameLst>
                                          <p:attrName>ppt_y</p:attrName>
                                        </p:attrNameLst>
                                      </p:cBhvr>
                                      <p:tavLst>
                                        <p:tav tm="0">
                                          <p:val>
                                            <p:strVal val="ppt_y"/>
                                          </p:val>
                                        </p:tav>
                                        <p:tav tm="100000">
                                          <p:val>
                                            <p:strVal val="ppt_y+.1"/>
                                          </p:val>
                                        </p:tav>
                                      </p:tavLst>
                                    </p:anim>
                                    <p:set>
                                      <p:cBhvr>
                                        <p:cTn id="39" dur="1" fill="hold">
                                          <p:stCondLst>
                                            <p:cond delay="999"/>
                                          </p:stCondLst>
                                        </p:cTn>
                                        <p:tgtEl>
                                          <p:spTgt spid="16"/>
                                        </p:tgtEl>
                                        <p:attrNameLst>
                                          <p:attrName>style.visibility</p:attrName>
                                        </p:attrNameLst>
                                      </p:cBhvr>
                                      <p:to>
                                        <p:strVal val="hidden"/>
                                      </p:to>
                                    </p:set>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xit" presetSubtype="0" fill="hold" grpId="1" nodeType="afterEffect">
                                  <p:stCondLst>
                                    <p:cond delay="0"/>
                                  </p:stCondLst>
                                  <p:childTnLst>
                                    <p:animEffect transition="out" filter="fade">
                                      <p:cBhvr>
                                        <p:cTn id="48" dur="900"/>
                                        <p:tgtEl>
                                          <p:spTgt spid="17"/>
                                        </p:tgtEl>
                                      </p:cBhvr>
                                    </p:animEffect>
                                    <p:anim calcmode="lin" valueType="num">
                                      <p:cBhvr>
                                        <p:cTn id="49" dur="900"/>
                                        <p:tgtEl>
                                          <p:spTgt spid="17"/>
                                        </p:tgtEl>
                                        <p:attrNameLst>
                                          <p:attrName>ppt_x</p:attrName>
                                        </p:attrNameLst>
                                      </p:cBhvr>
                                      <p:tavLst>
                                        <p:tav tm="0">
                                          <p:val>
                                            <p:strVal val="ppt_x"/>
                                          </p:val>
                                        </p:tav>
                                        <p:tav tm="100000">
                                          <p:val>
                                            <p:strVal val="ppt_x"/>
                                          </p:val>
                                        </p:tav>
                                      </p:tavLst>
                                    </p:anim>
                                    <p:anim calcmode="lin" valueType="num">
                                      <p:cBhvr>
                                        <p:cTn id="50" dur="900"/>
                                        <p:tgtEl>
                                          <p:spTgt spid="17"/>
                                        </p:tgtEl>
                                        <p:attrNameLst>
                                          <p:attrName>ppt_y</p:attrName>
                                        </p:attrNameLst>
                                      </p:cBhvr>
                                      <p:tavLst>
                                        <p:tav tm="0">
                                          <p:val>
                                            <p:strVal val="ppt_y"/>
                                          </p:val>
                                        </p:tav>
                                        <p:tav tm="100000">
                                          <p:val>
                                            <p:strVal val="ppt_y+.1"/>
                                          </p:val>
                                        </p:tav>
                                      </p:tavLst>
                                    </p:anim>
                                    <p:set>
                                      <p:cBhvr>
                                        <p:cTn id="51" dur="1" fill="hold">
                                          <p:stCondLst>
                                            <p:cond delay="899"/>
                                          </p:stCondLst>
                                        </p:cTn>
                                        <p:tgtEl>
                                          <p:spTgt spid="17"/>
                                        </p:tgtEl>
                                        <p:attrNameLst>
                                          <p:attrName>style.visibility</p:attrName>
                                        </p:attrNameLst>
                                      </p:cBhvr>
                                      <p:to>
                                        <p:strVal val="hidden"/>
                                      </p:to>
                                    </p:set>
                                  </p:childTnLst>
                                </p:cTn>
                              </p:par>
                            </p:childTnLst>
                          </p:cTn>
                        </p:par>
                        <p:par>
                          <p:cTn id="52" fill="hold">
                            <p:stCondLst>
                              <p:cond delay="7900"/>
                            </p:stCondLst>
                            <p:childTnLst>
                              <p:par>
                                <p:cTn id="53" presetID="47"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100"/>
                                        <p:tgtEl>
                                          <p:spTgt spid="18"/>
                                        </p:tgtEl>
                                      </p:cBhvr>
                                    </p:animEffect>
                                    <p:anim calcmode="lin" valueType="num">
                                      <p:cBhvr>
                                        <p:cTn id="56" dur="1100" fill="hold"/>
                                        <p:tgtEl>
                                          <p:spTgt spid="18"/>
                                        </p:tgtEl>
                                        <p:attrNameLst>
                                          <p:attrName>ppt_x</p:attrName>
                                        </p:attrNameLst>
                                      </p:cBhvr>
                                      <p:tavLst>
                                        <p:tav tm="0">
                                          <p:val>
                                            <p:strVal val="#ppt_x"/>
                                          </p:val>
                                        </p:tav>
                                        <p:tav tm="100000">
                                          <p:val>
                                            <p:strVal val="#ppt_x"/>
                                          </p:val>
                                        </p:tav>
                                      </p:tavLst>
                                    </p:anim>
                                    <p:anim calcmode="lin" valueType="num">
                                      <p:cBhvr>
                                        <p:cTn id="57" dur="11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xit" presetSubtype="0" fill="hold" grpId="1" nodeType="afterEffect">
                                  <p:stCondLst>
                                    <p:cond delay="0"/>
                                  </p:stCondLst>
                                  <p:childTnLst>
                                    <p:animEffect transition="out" filter="fade">
                                      <p:cBhvr>
                                        <p:cTn id="60" dur="1000"/>
                                        <p:tgtEl>
                                          <p:spTgt spid="18"/>
                                        </p:tgtEl>
                                      </p:cBhvr>
                                    </p:animEffect>
                                    <p:anim calcmode="lin" valueType="num">
                                      <p:cBhvr>
                                        <p:cTn id="61" dur="1000"/>
                                        <p:tgtEl>
                                          <p:spTgt spid="18"/>
                                        </p:tgtEl>
                                        <p:attrNameLst>
                                          <p:attrName>ppt_x</p:attrName>
                                        </p:attrNameLst>
                                      </p:cBhvr>
                                      <p:tavLst>
                                        <p:tav tm="0">
                                          <p:val>
                                            <p:strVal val="ppt_x"/>
                                          </p:val>
                                        </p:tav>
                                        <p:tav tm="100000">
                                          <p:val>
                                            <p:strVal val="ppt_x"/>
                                          </p:val>
                                        </p:tav>
                                      </p:tavLst>
                                    </p:anim>
                                    <p:anim calcmode="lin" valueType="num">
                                      <p:cBhvr>
                                        <p:cTn id="62" dur="1000"/>
                                        <p:tgtEl>
                                          <p:spTgt spid="18"/>
                                        </p:tgtEl>
                                        <p:attrNameLst>
                                          <p:attrName>ppt_y</p:attrName>
                                        </p:attrNameLst>
                                      </p:cBhvr>
                                      <p:tavLst>
                                        <p:tav tm="0">
                                          <p:val>
                                            <p:strVal val="ppt_y"/>
                                          </p:val>
                                        </p:tav>
                                        <p:tav tm="100000">
                                          <p:val>
                                            <p:strVal val="ppt_y+.1"/>
                                          </p:val>
                                        </p:tav>
                                      </p:tavLst>
                                    </p:anim>
                                    <p:set>
                                      <p:cBhvr>
                                        <p:cTn id="63" dur="1" fill="hold">
                                          <p:stCondLst>
                                            <p:cond delay="999"/>
                                          </p:stCondLst>
                                        </p:cTn>
                                        <p:tgtEl>
                                          <p:spTgt spid="18"/>
                                        </p:tgtEl>
                                        <p:attrNameLst>
                                          <p:attrName>style.visibility</p:attrName>
                                        </p:attrNameLst>
                                      </p:cBhvr>
                                      <p:to>
                                        <p:strVal val="hidden"/>
                                      </p:to>
                                    </p:set>
                                  </p:childTnLst>
                                </p:cTn>
                              </p:par>
                            </p:childTnLst>
                          </p:cTn>
                        </p:par>
                        <p:par>
                          <p:cTn id="64" fill="hold">
                            <p:stCondLst>
                              <p:cond delay="10000"/>
                            </p:stCondLst>
                            <p:childTnLst>
                              <p:par>
                                <p:cTn id="65" presetID="47"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xit" presetSubtype="0" fill="hold" grpId="1" nodeType="afterEffect">
                                  <p:stCondLst>
                                    <p:cond delay="0"/>
                                  </p:stCondLst>
                                  <p:childTnLst>
                                    <p:animEffect transition="out" filter="fade">
                                      <p:cBhvr>
                                        <p:cTn id="72" dur="1000"/>
                                        <p:tgtEl>
                                          <p:spTgt spid="19"/>
                                        </p:tgtEl>
                                      </p:cBhvr>
                                    </p:animEffect>
                                    <p:anim calcmode="lin" valueType="num">
                                      <p:cBhvr>
                                        <p:cTn id="73" dur="1000"/>
                                        <p:tgtEl>
                                          <p:spTgt spid="19"/>
                                        </p:tgtEl>
                                        <p:attrNameLst>
                                          <p:attrName>ppt_x</p:attrName>
                                        </p:attrNameLst>
                                      </p:cBhvr>
                                      <p:tavLst>
                                        <p:tav tm="0">
                                          <p:val>
                                            <p:strVal val="ppt_x"/>
                                          </p:val>
                                        </p:tav>
                                        <p:tav tm="100000">
                                          <p:val>
                                            <p:strVal val="ppt_x"/>
                                          </p:val>
                                        </p:tav>
                                      </p:tavLst>
                                    </p:anim>
                                    <p:anim calcmode="lin" valueType="num">
                                      <p:cBhvr>
                                        <p:cTn id="74" dur="1000"/>
                                        <p:tgtEl>
                                          <p:spTgt spid="19"/>
                                        </p:tgtEl>
                                        <p:attrNameLst>
                                          <p:attrName>ppt_y</p:attrName>
                                        </p:attrNameLst>
                                      </p:cBhvr>
                                      <p:tavLst>
                                        <p:tav tm="0">
                                          <p:val>
                                            <p:strVal val="ppt_y"/>
                                          </p:val>
                                        </p:tav>
                                        <p:tav tm="100000">
                                          <p:val>
                                            <p:strVal val="ppt_y+.1"/>
                                          </p:val>
                                        </p:tav>
                                      </p:tavLst>
                                    </p:anim>
                                    <p:set>
                                      <p:cBhvr>
                                        <p:cTn id="75" dur="1" fill="hold">
                                          <p:stCondLst>
                                            <p:cond delay="999"/>
                                          </p:stCondLst>
                                        </p:cTn>
                                        <p:tgtEl>
                                          <p:spTgt spid="19"/>
                                        </p:tgtEl>
                                        <p:attrNameLst>
                                          <p:attrName>style.visibility</p:attrName>
                                        </p:attrNameLst>
                                      </p:cBhvr>
                                      <p:to>
                                        <p:strVal val="hidden"/>
                                      </p:to>
                                    </p:set>
                                  </p:childTnLst>
                                </p:cTn>
                              </p:par>
                            </p:childTnLst>
                          </p:cTn>
                        </p:par>
                        <p:par>
                          <p:cTn id="76" fill="hold">
                            <p:stCondLst>
                              <p:cond delay="12000"/>
                            </p:stCondLst>
                            <p:childTnLst>
                              <p:par>
                                <p:cTn id="77" presetID="47"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100"/>
                                        <p:tgtEl>
                                          <p:spTgt spid="20"/>
                                        </p:tgtEl>
                                      </p:cBhvr>
                                    </p:animEffect>
                                    <p:anim calcmode="lin" valueType="num">
                                      <p:cBhvr>
                                        <p:cTn id="80" dur="1100" fill="hold"/>
                                        <p:tgtEl>
                                          <p:spTgt spid="20"/>
                                        </p:tgtEl>
                                        <p:attrNameLst>
                                          <p:attrName>ppt_x</p:attrName>
                                        </p:attrNameLst>
                                      </p:cBhvr>
                                      <p:tavLst>
                                        <p:tav tm="0">
                                          <p:val>
                                            <p:strVal val="#ppt_x"/>
                                          </p:val>
                                        </p:tav>
                                        <p:tav tm="100000">
                                          <p:val>
                                            <p:strVal val="#ppt_x"/>
                                          </p:val>
                                        </p:tav>
                                      </p:tavLst>
                                    </p:anim>
                                    <p:anim calcmode="lin" valueType="num">
                                      <p:cBhvr>
                                        <p:cTn id="81" dur="1100" fill="hold"/>
                                        <p:tgtEl>
                                          <p:spTgt spid="20"/>
                                        </p:tgtEl>
                                        <p:attrNameLst>
                                          <p:attrName>ppt_y</p:attrName>
                                        </p:attrNameLst>
                                      </p:cBhvr>
                                      <p:tavLst>
                                        <p:tav tm="0">
                                          <p:val>
                                            <p:strVal val="#ppt_y-.1"/>
                                          </p:val>
                                        </p:tav>
                                        <p:tav tm="100000">
                                          <p:val>
                                            <p:strVal val="#ppt_y"/>
                                          </p:val>
                                        </p:tav>
                                      </p:tavLst>
                                    </p:anim>
                                  </p:childTnLst>
                                </p:cTn>
                              </p:par>
                            </p:childTnLst>
                          </p:cTn>
                        </p:par>
                        <p:par>
                          <p:cTn id="82" fill="hold">
                            <p:stCondLst>
                              <p:cond delay="13100"/>
                            </p:stCondLst>
                            <p:childTnLst>
                              <p:par>
                                <p:cTn id="83" presetID="42" presetClass="exit" presetSubtype="0" fill="hold" grpId="1" nodeType="afterEffect">
                                  <p:stCondLst>
                                    <p:cond delay="0"/>
                                  </p:stCondLst>
                                  <p:childTnLst>
                                    <p:animEffect transition="out" filter="fade">
                                      <p:cBhvr>
                                        <p:cTn id="84" dur="900"/>
                                        <p:tgtEl>
                                          <p:spTgt spid="20"/>
                                        </p:tgtEl>
                                      </p:cBhvr>
                                    </p:animEffect>
                                    <p:anim calcmode="lin" valueType="num">
                                      <p:cBhvr>
                                        <p:cTn id="85" dur="900"/>
                                        <p:tgtEl>
                                          <p:spTgt spid="20"/>
                                        </p:tgtEl>
                                        <p:attrNameLst>
                                          <p:attrName>ppt_x</p:attrName>
                                        </p:attrNameLst>
                                      </p:cBhvr>
                                      <p:tavLst>
                                        <p:tav tm="0">
                                          <p:val>
                                            <p:strVal val="ppt_x"/>
                                          </p:val>
                                        </p:tav>
                                        <p:tav tm="100000">
                                          <p:val>
                                            <p:strVal val="ppt_x"/>
                                          </p:val>
                                        </p:tav>
                                      </p:tavLst>
                                    </p:anim>
                                    <p:anim calcmode="lin" valueType="num">
                                      <p:cBhvr>
                                        <p:cTn id="86" dur="900"/>
                                        <p:tgtEl>
                                          <p:spTgt spid="20"/>
                                        </p:tgtEl>
                                        <p:attrNameLst>
                                          <p:attrName>ppt_y</p:attrName>
                                        </p:attrNameLst>
                                      </p:cBhvr>
                                      <p:tavLst>
                                        <p:tav tm="0">
                                          <p:val>
                                            <p:strVal val="ppt_y"/>
                                          </p:val>
                                        </p:tav>
                                        <p:tav tm="100000">
                                          <p:val>
                                            <p:strVal val="ppt_y+.1"/>
                                          </p:val>
                                        </p:tav>
                                      </p:tavLst>
                                    </p:anim>
                                    <p:set>
                                      <p:cBhvr>
                                        <p:cTn id="87" dur="1" fill="hold">
                                          <p:stCondLst>
                                            <p:cond delay="899"/>
                                          </p:stCondLst>
                                        </p:cTn>
                                        <p:tgtEl>
                                          <p:spTgt spid="20"/>
                                        </p:tgtEl>
                                        <p:attrNameLst>
                                          <p:attrName>style.visibility</p:attrName>
                                        </p:attrNameLst>
                                      </p:cBhvr>
                                      <p:to>
                                        <p:strVal val="hidden"/>
                                      </p:to>
                                    </p:set>
                                  </p:childTnLst>
                                </p:cTn>
                              </p:par>
                            </p:childTnLst>
                          </p:cTn>
                        </p:par>
                        <p:par>
                          <p:cTn id="88" fill="hold">
                            <p:stCondLst>
                              <p:cond delay="14000"/>
                            </p:stCondLst>
                            <p:childTnLst>
                              <p:par>
                                <p:cTn id="89" presetID="47"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xit" presetSubtype="0" fill="hold" grpId="1" nodeType="afterEffect">
                                  <p:stCondLst>
                                    <p:cond delay="0"/>
                                  </p:stCondLst>
                                  <p:childTnLst>
                                    <p:animEffect transition="out" filter="fade">
                                      <p:cBhvr>
                                        <p:cTn id="96" dur="1000"/>
                                        <p:tgtEl>
                                          <p:spTgt spid="21"/>
                                        </p:tgtEl>
                                      </p:cBhvr>
                                    </p:animEffect>
                                    <p:anim calcmode="lin" valueType="num">
                                      <p:cBhvr>
                                        <p:cTn id="97" dur="1000"/>
                                        <p:tgtEl>
                                          <p:spTgt spid="21"/>
                                        </p:tgtEl>
                                        <p:attrNameLst>
                                          <p:attrName>ppt_x</p:attrName>
                                        </p:attrNameLst>
                                      </p:cBhvr>
                                      <p:tavLst>
                                        <p:tav tm="0">
                                          <p:val>
                                            <p:strVal val="ppt_x"/>
                                          </p:val>
                                        </p:tav>
                                        <p:tav tm="100000">
                                          <p:val>
                                            <p:strVal val="ppt_x"/>
                                          </p:val>
                                        </p:tav>
                                      </p:tavLst>
                                    </p:anim>
                                    <p:anim calcmode="lin" valueType="num">
                                      <p:cBhvr>
                                        <p:cTn id="98" dur="1000"/>
                                        <p:tgtEl>
                                          <p:spTgt spid="21"/>
                                        </p:tgtEl>
                                        <p:attrNameLst>
                                          <p:attrName>ppt_y</p:attrName>
                                        </p:attrNameLst>
                                      </p:cBhvr>
                                      <p:tavLst>
                                        <p:tav tm="0">
                                          <p:val>
                                            <p:strVal val="ppt_y"/>
                                          </p:val>
                                        </p:tav>
                                        <p:tav tm="100000">
                                          <p:val>
                                            <p:strVal val="ppt_y+.1"/>
                                          </p:val>
                                        </p:tav>
                                      </p:tavLst>
                                    </p:anim>
                                    <p:set>
                                      <p:cBhvr>
                                        <p:cTn id="99" dur="1" fill="hold">
                                          <p:stCondLst>
                                            <p:cond delay="999"/>
                                          </p:stCondLst>
                                        </p:cTn>
                                        <p:tgtEl>
                                          <p:spTgt spid="21"/>
                                        </p:tgtEl>
                                        <p:attrNameLst>
                                          <p:attrName>style.visibility</p:attrName>
                                        </p:attrNameLst>
                                      </p:cBhvr>
                                      <p:to>
                                        <p:strVal val="hidden"/>
                                      </p:to>
                                    </p:set>
                                  </p:childTnLst>
                                </p:cTn>
                              </p:par>
                            </p:childTnLst>
                          </p:cTn>
                        </p:par>
                        <p:par>
                          <p:cTn id="100" fill="hold">
                            <p:stCondLst>
                              <p:cond delay="16000"/>
                            </p:stCondLst>
                            <p:childTnLst>
                              <p:par>
                                <p:cTn id="101" presetID="47"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anim calcmode="lin" valueType="num">
                                      <p:cBhvr>
                                        <p:cTn id="104" dur="1000" fill="hold"/>
                                        <p:tgtEl>
                                          <p:spTgt spid="22"/>
                                        </p:tgtEl>
                                        <p:attrNameLst>
                                          <p:attrName>ppt_x</p:attrName>
                                        </p:attrNameLst>
                                      </p:cBhvr>
                                      <p:tavLst>
                                        <p:tav tm="0">
                                          <p:val>
                                            <p:strVal val="#ppt_x"/>
                                          </p:val>
                                        </p:tav>
                                        <p:tav tm="100000">
                                          <p:val>
                                            <p:strVal val="#ppt_x"/>
                                          </p:val>
                                        </p:tav>
                                      </p:tavLst>
                                    </p:anim>
                                    <p:anim calcmode="lin" valueType="num">
                                      <p:cBhvr>
                                        <p:cTn id="105" dur="1000" fill="hold"/>
                                        <p:tgtEl>
                                          <p:spTgt spid="22"/>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xit" presetSubtype="0" fill="hold" grpId="1" nodeType="afterEffect">
                                  <p:stCondLst>
                                    <p:cond delay="0"/>
                                  </p:stCondLst>
                                  <p:childTnLst>
                                    <p:animEffect transition="out" filter="fade">
                                      <p:cBhvr>
                                        <p:cTn id="108" dur="1000"/>
                                        <p:tgtEl>
                                          <p:spTgt spid="22"/>
                                        </p:tgtEl>
                                      </p:cBhvr>
                                    </p:animEffect>
                                    <p:anim calcmode="lin" valueType="num">
                                      <p:cBhvr>
                                        <p:cTn id="109" dur="1000"/>
                                        <p:tgtEl>
                                          <p:spTgt spid="22"/>
                                        </p:tgtEl>
                                        <p:attrNameLst>
                                          <p:attrName>ppt_x</p:attrName>
                                        </p:attrNameLst>
                                      </p:cBhvr>
                                      <p:tavLst>
                                        <p:tav tm="0">
                                          <p:val>
                                            <p:strVal val="ppt_x"/>
                                          </p:val>
                                        </p:tav>
                                        <p:tav tm="100000">
                                          <p:val>
                                            <p:strVal val="ppt_x"/>
                                          </p:val>
                                        </p:tav>
                                      </p:tavLst>
                                    </p:anim>
                                    <p:anim calcmode="lin" valueType="num">
                                      <p:cBhvr>
                                        <p:cTn id="110" dur="1000"/>
                                        <p:tgtEl>
                                          <p:spTgt spid="22"/>
                                        </p:tgtEl>
                                        <p:attrNameLst>
                                          <p:attrName>ppt_y</p:attrName>
                                        </p:attrNameLst>
                                      </p:cBhvr>
                                      <p:tavLst>
                                        <p:tav tm="0">
                                          <p:val>
                                            <p:strVal val="ppt_y"/>
                                          </p:val>
                                        </p:tav>
                                        <p:tav tm="100000">
                                          <p:val>
                                            <p:strVal val="ppt_y+.1"/>
                                          </p:val>
                                        </p:tav>
                                      </p:tavLst>
                                    </p:anim>
                                    <p:set>
                                      <p:cBhvr>
                                        <p:cTn id="111" dur="1" fill="hold">
                                          <p:stCondLst>
                                            <p:cond delay="999"/>
                                          </p:stCondLst>
                                        </p:cTn>
                                        <p:tgtEl>
                                          <p:spTgt spid="22"/>
                                        </p:tgtEl>
                                        <p:attrNameLst>
                                          <p:attrName>style.visibility</p:attrName>
                                        </p:attrNameLst>
                                      </p:cBhvr>
                                      <p:to>
                                        <p:strVal val="hidden"/>
                                      </p:to>
                                    </p:set>
                                  </p:childTnLst>
                                </p:cTn>
                              </p:par>
                            </p:childTnLst>
                          </p:cTn>
                        </p:par>
                        <p:par>
                          <p:cTn id="112" fill="hold">
                            <p:stCondLst>
                              <p:cond delay="18000"/>
                            </p:stCondLst>
                            <p:childTnLst>
                              <p:par>
                                <p:cTn id="113" presetID="47"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childTnLst>
                          </p:cTn>
                        </p:par>
                        <p:par>
                          <p:cTn id="118" fill="hold">
                            <p:stCondLst>
                              <p:cond delay="19000"/>
                            </p:stCondLst>
                            <p:childTnLst>
                              <p:par>
                                <p:cTn id="119" presetID="42" presetClass="exit" presetSubtype="0" fill="hold" grpId="1" nodeType="afterEffect">
                                  <p:stCondLst>
                                    <p:cond delay="0"/>
                                  </p:stCondLst>
                                  <p:childTnLst>
                                    <p:animEffect transition="out" filter="fade">
                                      <p:cBhvr>
                                        <p:cTn id="120" dur="1000"/>
                                        <p:tgtEl>
                                          <p:spTgt spid="23"/>
                                        </p:tgtEl>
                                      </p:cBhvr>
                                    </p:animEffect>
                                    <p:anim calcmode="lin" valueType="num">
                                      <p:cBhvr>
                                        <p:cTn id="121" dur="1000"/>
                                        <p:tgtEl>
                                          <p:spTgt spid="23"/>
                                        </p:tgtEl>
                                        <p:attrNameLst>
                                          <p:attrName>ppt_x</p:attrName>
                                        </p:attrNameLst>
                                      </p:cBhvr>
                                      <p:tavLst>
                                        <p:tav tm="0">
                                          <p:val>
                                            <p:strVal val="ppt_x"/>
                                          </p:val>
                                        </p:tav>
                                        <p:tav tm="100000">
                                          <p:val>
                                            <p:strVal val="ppt_x"/>
                                          </p:val>
                                        </p:tav>
                                      </p:tavLst>
                                    </p:anim>
                                    <p:anim calcmode="lin" valueType="num">
                                      <p:cBhvr>
                                        <p:cTn id="122" dur="1000"/>
                                        <p:tgtEl>
                                          <p:spTgt spid="23"/>
                                        </p:tgtEl>
                                        <p:attrNameLst>
                                          <p:attrName>ppt_y</p:attrName>
                                        </p:attrNameLst>
                                      </p:cBhvr>
                                      <p:tavLst>
                                        <p:tav tm="0">
                                          <p:val>
                                            <p:strVal val="ppt_y"/>
                                          </p:val>
                                        </p:tav>
                                        <p:tav tm="100000">
                                          <p:val>
                                            <p:strVal val="ppt_y+.1"/>
                                          </p:val>
                                        </p:tav>
                                      </p:tavLst>
                                    </p:anim>
                                    <p:set>
                                      <p:cBhvr>
                                        <p:cTn id="123"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1" y="0"/>
            <a:ext cx="12192000" cy="6858000"/>
          </a:xfrm>
          <a:prstGeom prst="rect">
            <a:avLst/>
          </a:prstGeom>
        </p:spPr>
      </p:pic>
      <p:sp>
        <p:nvSpPr>
          <p:cNvPr id="23" name="TextBox 22">
            <a:extLst>
              <a:ext uri="{FF2B5EF4-FFF2-40B4-BE49-F238E27FC236}">
                <a16:creationId xmlns:a16="http://schemas.microsoft.com/office/drawing/2014/main" id="{0B59D853-6352-52D9-2206-B69327381F72}"/>
              </a:ext>
            </a:extLst>
          </p:cNvPr>
          <p:cNvSpPr txBox="1"/>
          <p:nvPr/>
        </p:nvSpPr>
        <p:spPr>
          <a:xfrm>
            <a:off x="847722" y="805591"/>
            <a:ext cx="11249935" cy="1200329"/>
          </a:xfrm>
          <a:prstGeom prst="rect">
            <a:avLst/>
          </a:prstGeom>
          <a:noFill/>
        </p:spPr>
        <p:txBody>
          <a:bodyPr wrap="square" rtlCol="0" anchor="ctr">
            <a:spAutoFit/>
          </a:bodyPr>
          <a:lstStyle/>
          <a:p>
            <a:r>
              <a:rPr lang="en-US" sz="7200" b="1" dirty="0">
                <a:solidFill>
                  <a:schemeClr val="bg1"/>
                </a:solidFill>
                <a:effectLst>
                  <a:glow rad="101600">
                    <a:schemeClr val="tx1">
                      <a:alpha val="60000"/>
                    </a:schemeClr>
                  </a:glow>
                </a:effectLst>
                <a:latin typeface="Century Gothic" panose="020B0502020202020204" pitchFamily="34" charset="0"/>
              </a:rPr>
              <a:t>Radical Resilience</a:t>
            </a:r>
          </a:p>
        </p:txBody>
      </p:sp>
      <p:sp>
        <p:nvSpPr>
          <p:cNvPr id="3" name="TextBox 2">
            <a:extLst>
              <a:ext uri="{FF2B5EF4-FFF2-40B4-BE49-F238E27FC236}">
                <a16:creationId xmlns:a16="http://schemas.microsoft.com/office/drawing/2014/main" id="{3826EE52-67DE-0B5D-0E82-1E068F97AB7D}"/>
              </a:ext>
            </a:extLst>
          </p:cNvPr>
          <p:cNvSpPr txBox="1"/>
          <p:nvPr/>
        </p:nvSpPr>
        <p:spPr>
          <a:xfrm>
            <a:off x="847725" y="1973311"/>
            <a:ext cx="11344274" cy="3477875"/>
          </a:xfrm>
          <a:prstGeom prst="rect">
            <a:avLst/>
          </a:prstGeom>
          <a:noFill/>
        </p:spPr>
        <p:txBody>
          <a:bodyPr wrap="square" rtlCol="0" anchor="ctr">
            <a:spAutoFit/>
          </a:bodyPr>
          <a:lstStyle/>
          <a:p>
            <a:r>
              <a:rPr lang="en-US" sz="4400" dirty="0">
                <a:solidFill>
                  <a:schemeClr val="bg1"/>
                </a:solidFill>
                <a:effectLst>
                  <a:glow rad="101600">
                    <a:schemeClr val="tx1">
                      <a:alpha val="60000"/>
                    </a:schemeClr>
                  </a:glow>
                </a:effectLst>
                <a:latin typeface="Century Gothic" panose="020B0502020202020204" pitchFamily="34" charset="0"/>
              </a:rPr>
              <a:t>Radical – going to the root, going to the depths, going beneath the surface. . . That’s what contemplation really is: it’s paying deep attention to the deep dimensions of life.</a:t>
            </a:r>
          </a:p>
        </p:txBody>
      </p:sp>
    </p:spTree>
    <p:extLst>
      <p:ext uri="{BB962C8B-B14F-4D97-AF65-F5344CB8AC3E}">
        <p14:creationId xmlns:p14="http://schemas.microsoft.com/office/powerpoint/2010/main" val="4262904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1" y="0"/>
            <a:ext cx="12192000" cy="6858000"/>
          </a:xfrm>
          <a:prstGeom prst="rect">
            <a:avLst/>
          </a:prstGeom>
        </p:spPr>
      </p:pic>
      <p:sp>
        <p:nvSpPr>
          <p:cNvPr id="23" name="TextBox 22">
            <a:extLst>
              <a:ext uri="{FF2B5EF4-FFF2-40B4-BE49-F238E27FC236}">
                <a16:creationId xmlns:a16="http://schemas.microsoft.com/office/drawing/2014/main" id="{0B59D853-6352-52D9-2206-B69327381F72}"/>
              </a:ext>
            </a:extLst>
          </p:cNvPr>
          <p:cNvSpPr txBox="1"/>
          <p:nvPr/>
        </p:nvSpPr>
        <p:spPr>
          <a:xfrm>
            <a:off x="847722" y="805591"/>
            <a:ext cx="11344274" cy="1200329"/>
          </a:xfrm>
          <a:prstGeom prst="rect">
            <a:avLst/>
          </a:prstGeom>
          <a:noFill/>
        </p:spPr>
        <p:txBody>
          <a:bodyPr wrap="square" rtlCol="0" anchor="ctr">
            <a:spAutoFit/>
          </a:bodyPr>
          <a:lstStyle/>
          <a:p>
            <a:r>
              <a:rPr lang="en-US" sz="7200" b="1" dirty="0">
                <a:solidFill>
                  <a:schemeClr val="bg1"/>
                </a:solidFill>
                <a:effectLst>
                  <a:glow rad="101600">
                    <a:schemeClr val="tx1">
                      <a:alpha val="60000"/>
                    </a:schemeClr>
                  </a:glow>
                </a:effectLst>
                <a:latin typeface="Century Gothic" panose="020B0502020202020204" pitchFamily="34" charset="0"/>
              </a:rPr>
              <a:t>Radical Resilience</a:t>
            </a:r>
          </a:p>
        </p:txBody>
      </p:sp>
      <p:sp>
        <p:nvSpPr>
          <p:cNvPr id="3" name="TextBox 2">
            <a:extLst>
              <a:ext uri="{FF2B5EF4-FFF2-40B4-BE49-F238E27FC236}">
                <a16:creationId xmlns:a16="http://schemas.microsoft.com/office/drawing/2014/main" id="{3826EE52-67DE-0B5D-0E82-1E068F97AB7D}"/>
              </a:ext>
            </a:extLst>
          </p:cNvPr>
          <p:cNvSpPr txBox="1"/>
          <p:nvPr/>
        </p:nvSpPr>
        <p:spPr>
          <a:xfrm>
            <a:off x="847725" y="1973312"/>
            <a:ext cx="11344274" cy="3477875"/>
          </a:xfrm>
          <a:prstGeom prst="rect">
            <a:avLst/>
          </a:prstGeom>
          <a:noFill/>
        </p:spPr>
        <p:txBody>
          <a:bodyPr wrap="square" rtlCol="0" anchor="ctr">
            <a:spAutoFit/>
          </a:bodyPr>
          <a:lstStyle/>
          <a:p>
            <a:r>
              <a:rPr lang="en-US" sz="4400" dirty="0">
                <a:solidFill>
                  <a:schemeClr val="bg1"/>
                </a:solidFill>
                <a:effectLst>
                  <a:glow rad="101600">
                    <a:schemeClr val="tx1">
                      <a:alpha val="60000"/>
                    </a:schemeClr>
                  </a:glow>
                </a:effectLst>
                <a:latin typeface="Century Gothic" panose="020B0502020202020204" pitchFamily="34" charset="0"/>
              </a:rPr>
              <a:t>Resilience – is the capacity to withstand and recover from hardship or difficulty. The ability not just to spring back into shape but take on the new shape the Spirit is molding us into.</a:t>
            </a:r>
          </a:p>
        </p:txBody>
      </p:sp>
    </p:spTree>
    <p:extLst>
      <p:ext uri="{BB962C8B-B14F-4D97-AF65-F5344CB8AC3E}">
        <p14:creationId xmlns:p14="http://schemas.microsoft.com/office/powerpoint/2010/main" val="12473742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1" y="0"/>
            <a:ext cx="12192000" cy="6858000"/>
          </a:xfrm>
          <a:prstGeom prst="rect">
            <a:avLst/>
          </a:prstGeom>
        </p:spPr>
      </p:pic>
      <p:sp>
        <p:nvSpPr>
          <p:cNvPr id="2" name="TextBox 1">
            <a:extLst>
              <a:ext uri="{FF2B5EF4-FFF2-40B4-BE49-F238E27FC236}">
                <a16:creationId xmlns:a16="http://schemas.microsoft.com/office/drawing/2014/main" id="{B67D88E2-A63A-7A48-C9B4-FC3339557198}"/>
              </a:ext>
            </a:extLst>
          </p:cNvPr>
          <p:cNvSpPr txBox="1"/>
          <p:nvPr/>
        </p:nvSpPr>
        <p:spPr>
          <a:xfrm>
            <a:off x="847726" y="1080760"/>
            <a:ext cx="11344274" cy="5262979"/>
          </a:xfrm>
          <a:prstGeom prst="rect">
            <a:avLst/>
          </a:prstGeom>
          <a:noFill/>
        </p:spPr>
        <p:txBody>
          <a:bodyPr wrap="square" rtlCol="0" anchor="ctr">
            <a:spAutoFit/>
          </a:bodyPr>
          <a:lstStyle/>
          <a:p>
            <a:r>
              <a:rPr lang="en-US" sz="4400" dirty="0">
                <a:solidFill>
                  <a:schemeClr val="bg1"/>
                </a:solidFill>
                <a:effectLst>
                  <a:glow rad="101600">
                    <a:schemeClr val="tx1">
                      <a:alpha val="60000"/>
                    </a:schemeClr>
                  </a:glow>
                </a:effectLst>
                <a:latin typeface="Century Gothic" panose="020B0502020202020204" pitchFamily="34" charset="0"/>
              </a:rPr>
              <a:t>153 Congregations</a:t>
            </a:r>
          </a:p>
          <a:p>
            <a:r>
              <a:rPr lang="en-US" sz="4400" dirty="0">
                <a:solidFill>
                  <a:schemeClr val="bg1"/>
                </a:solidFill>
                <a:effectLst>
                  <a:glow rad="101600">
                    <a:schemeClr val="tx1">
                      <a:alpha val="60000"/>
                    </a:schemeClr>
                  </a:glow>
                </a:effectLst>
                <a:latin typeface="Century Gothic" panose="020B0502020202020204" pitchFamily="34" charset="0"/>
              </a:rPr>
              <a:t>	36 worship 1-25</a:t>
            </a:r>
          </a:p>
          <a:p>
            <a:r>
              <a:rPr lang="en-US" sz="4400" dirty="0">
                <a:solidFill>
                  <a:schemeClr val="bg1"/>
                </a:solidFill>
                <a:effectLst>
                  <a:glow rad="101600">
                    <a:schemeClr val="tx1">
                      <a:alpha val="60000"/>
                    </a:schemeClr>
                  </a:glow>
                </a:effectLst>
                <a:latin typeface="Century Gothic" panose="020B0502020202020204" pitchFamily="34" charset="0"/>
              </a:rPr>
              <a:t>	39 worship 26-50</a:t>
            </a:r>
          </a:p>
          <a:p>
            <a:r>
              <a:rPr lang="en-US" sz="4400" dirty="0">
                <a:solidFill>
                  <a:schemeClr val="bg1"/>
                </a:solidFill>
                <a:effectLst>
                  <a:glow rad="101600">
                    <a:schemeClr val="tx1">
                      <a:alpha val="60000"/>
                    </a:schemeClr>
                  </a:glow>
                </a:effectLst>
                <a:latin typeface="Century Gothic" panose="020B0502020202020204" pitchFamily="34" charset="0"/>
              </a:rPr>
              <a:t>	36 worship 51-100</a:t>
            </a:r>
          </a:p>
          <a:p>
            <a:r>
              <a:rPr lang="en-US" sz="4400" dirty="0">
                <a:solidFill>
                  <a:schemeClr val="bg1"/>
                </a:solidFill>
                <a:effectLst>
                  <a:glow rad="101600">
                    <a:schemeClr val="tx1">
                      <a:alpha val="60000"/>
                    </a:schemeClr>
                  </a:glow>
                </a:effectLst>
                <a:latin typeface="Century Gothic" panose="020B0502020202020204" pitchFamily="34" charset="0"/>
              </a:rPr>
              <a:t>	12 worship 101-150</a:t>
            </a:r>
          </a:p>
          <a:p>
            <a:r>
              <a:rPr lang="en-US" sz="4400" dirty="0">
                <a:solidFill>
                  <a:schemeClr val="bg1"/>
                </a:solidFill>
                <a:effectLst>
                  <a:glow rad="101600">
                    <a:schemeClr val="tx1">
                      <a:alpha val="60000"/>
                    </a:schemeClr>
                  </a:glow>
                </a:effectLst>
                <a:latin typeface="Century Gothic" panose="020B0502020202020204" pitchFamily="34" charset="0"/>
              </a:rPr>
              <a:t>	3 worship 151-200</a:t>
            </a:r>
          </a:p>
          <a:p>
            <a:r>
              <a:rPr lang="en-US" sz="4400" dirty="0">
                <a:solidFill>
                  <a:schemeClr val="bg1"/>
                </a:solidFill>
                <a:effectLst>
                  <a:glow rad="101600">
                    <a:schemeClr val="tx1">
                      <a:alpha val="60000"/>
                    </a:schemeClr>
                  </a:glow>
                </a:effectLst>
                <a:latin typeface="Century Gothic" panose="020B0502020202020204" pitchFamily="34" charset="0"/>
              </a:rPr>
              <a:t>	4 worship over 200 (largest 309)</a:t>
            </a:r>
          </a:p>
          <a:p>
            <a:pPr algn="ctr"/>
            <a:r>
              <a:rPr lang="en-US" sz="2800" dirty="0">
                <a:solidFill>
                  <a:schemeClr val="bg1"/>
                </a:solidFill>
                <a:effectLst>
                  <a:glow rad="101600">
                    <a:schemeClr val="tx1">
                      <a:alpha val="60000"/>
                    </a:schemeClr>
                  </a:glow>
                </a:effectLst>
                <a:latin typeface="Century Gothic" panose="020B0502020202020204" pitchFamily="34" charset="0"/>
              </a:rPr>
              <a:t>(23 congregations submitted no annual report to the ELCA)</a:t>
            </a:r>
          </a:p>
        </p:txBody>
      </p:sp>
      <p:sp>
        <p:nvSpPr>
          <p:cNvPr id="23" name="TextBox 22">
            <a:extLst>
              <a:ext uri="{FF2B5EF4-FFF2-40B4-BE49-F238E27FC236}">
                <a16:creationId xmlns:a16="http://schemas.microsoft.com/office/drawing/2014/main" id="{0B59D853-6352-52D9-2206-B69327381F72}"/>
              </a:ext>
            </a:extLst>
          </p:cNvPr>
          <p:cNvSpPr txBox="1"/>
          <p:nvPr/>
        </p:nvSpPr>
        <p:spPr>
          <a:xfrm>
            <a:off x="847725" y="114233"/>
            <a:ext cx="11001378" cy="1200329"/>
          </a:xfrm>
          <a:prstGeom prst="rect">
            <a:avLst/>
          </a:prstGeom>
          <a:noFill/>
        </p:spPr>
        <p:txBody>
          <a:bodyPr wrap="square" rtlCol="0" anchor="ctr">
            <a:spAutoFit/>
          </a:bodyPr>
          <a:lstStyle/>
          <a:p>
            <a:r>
              <a:rPr lang="en-US" sz="7200" b="1" dirty="0">
                <a:solidFill>
                  <a:schemeClr val="bg1"/>
                </a:solidFill>
                <a:effectLst>
                  <a:glow rad="101600">
                    <a:schemeClr val="tx1">
                      <a:alpha val="60000"/>
                    </a:schemeClr>
                  </a:glow>
                </a:effectLst>
                <a:latin typeface="Century Gothic" panose="020B0502020202020204" pitchFamily="34" charset="0"/>
              </a:rPr>
              <a:t>Reality </a:t>
            </a:r>
            <a:r>
              <a:rPr lang="en-US" sz="4400" dirty="0">
                <a:solidFill>
                  <a:schemeClr val="bg1"/>
                </a:solidFill>
                <a:effectLst>
                  <a:glow rad="101600">
                    <a:schemeClr val="tx1">
                      <a:alpha val="60000"/>
                    </a:schemeClr>
                  </a:glow>
                </a:effectLst>
                <a:latin typeface="Century Gothic" panose="020B0502020202020204" pitchFamily="34" charset="0"/>
              </a:rPr>
              <a:t>–</a:t>
            </a:r>
            <a:r>
              <a:rPr lang="en-US" sz="7200" b="1" dirty="0">
                <a:solidFill>
                  <a:schemeClr val="bg1"/>
                </a:solidFill>
                <a:effectLst>
                  <a:glow rad="101600">
                    <a:schemeClr val="tx1">
                      <a:alpha val="60000"/>
                    </a:schemeClr>
                  </a:glow>
                </a:effectLst>
                <a:latin typeface="Century Gothic" panose="020B0502020202020204" pitchFamily="34" charset="0"/>
              </a:rPr>
              <a:t> </a:t>
            </a:r>
            <a:r>
              <a:rPr lang="en-US" sz="4400" dirty="0">
                <a:solidFill>
                  <a:schemeClr val="bg1"/>
                </a:solidFill>
                <a:effectLst>
                  <a:glow rad="101600">
                    <a:schemeClr val="tx1">
                      <a:alpha val="60000"/>
                    </a:schemeClr>
                  </a:glow>
                </a:effectLst>
                <a:latin typeface="Century Gothic" panose="020B0502020202020204" pitchFamily="34" charset="0"/>
              </a:rPr>
              <a:t>We are getting smaller</a:t>
            </a:r>
            <a:endParaRPr lang="en-US" sz="7200" dirty="0">
              <a:solidFill>
                <a:schemeClr val="bg1"/>
              </a:solidFill>
              <a:effectLst>
                <a:glow rad="101600">
                  <a:schemeClr val="tx1">
                    <a:alpha val="60000"/>
                  </a:schemeClr>
                </a:glow>
              </a:effectLst>
              <a:latin typeface="Century Gothic" panose="020B0502020202020204" pitchFamily="34" charset="0"/>
            </a:endParaRPr>
          </a:p>
        </p:txBody>
      </p:sp>
    </p:spTree>
    <p:extLst>
      <p:ext uri="{BB962C8B-B14F-4D97-AF65-F5344CB8AC3E}">
        <p14:creationId xmlns:p14="http://schemas.microsoft.com/office/powerpoint/2010/main" val="4101999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1000"/>
                                        <p:tgtEl>
                                          <p:spTgt spid="2">
                                            <p:txEl>
                                              <p:pRg st="7" end="7"/>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childTnLst>
                                </p:cTn>
                              </p:par>
                            </p:childTnLst>
                          </p:cTn>
                        </p:par>
                        <p:par>
                          <p:cTn id="27" fill="hold">
                            <p:stCondLst>
                              <p:cond delay="5000"/>
                            </p:stCondLst>
                            <p:childTnLst>
                              <p:par>
                                <p:cTn id="28" presetID="10" presetClass="entr" presetSubtype="0"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1000"/>
                                        <p:tgtEl>
                                          <p:spTgt spid="2">
                                            <p:txEl>
                                              <p:pRg st="5" end="5"/>
                                            </p:txEl>
                                          </p:spTgt>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1" y="0"/>
            <a:ext cx="12192000" cy="6858000"/>
          </a:xfrm>
          <a:prstGeom prst="rect">
            <a:avLst/>
          </a:prstGeom>
        </p:spPr>
      </p:pic>
      <p:sp>
        <p:nvSpPr>
          <p:cNvPr id="2" name="TextBox 1">
            <a:extLst>
              <a:ext uri="{FF2B5EF4-FFF2-40B4-BE49-F238E27FC236}">
                <a16:creationId xmlns:a16="http://schemas.microsoft.com/office/drawing/2014/main" id="{B67D88E2-A63A-7A48-C9B4-FC3339557198}"/>
              </a:ext>
            </a:extLst>
          </p:cNvPr>
          <p:cNvSpPr txBox="1"/>
          <p:nvPr/>
        </p:nvSpPr>
        <p:spPr>
          <a:xfrm>
            <a:off x="847726" y="1634758"/>
            <a:ext cx="11344274" cy="4154984"/>
          </a:xfrm>
          <a:prstGeom prst="rect">
            <a:avLst/>
          </a:prstGeom>
          <a:noFill/>
        </p:spPr>
        <p:txBody>
          <a:bodyPr wrap="square" rtlCol="0" anchor="ctr">
            <a:spAutoFit/>
          </a:bodyPr>
          <a:lstStyle/>
          <a:p>
            <a:pPr lvl="2"/>
            <a:r>
              <a:rPr lang="en-US" sz="4400" dirty="0">
                <a:solidFill>
                  <a:schemeClr val="bg1"/>
                </a:solidFill>
                <a:effectLst>
                  <a:glow rad="101600">
                    <a:schemeClr val="tx1">
                      <a:alpha val="60000"/>
                    </a:schemeClr>
                  </a:glow>
                </a:effectLst>
                <a:latin typeface="Century Gothic" panose="020B0502020202020204" pitchFamily="34" charset="0"/>
              </a:rPr>
              <a:t>44 share pastoral leadership</a:t>
            </a:r>
          </a:p>
          <a:p>
            <a:pPr lvl="2"/>
            <a:endParaRPr lang="en-US" sz="4400" dirty="0">
              <a:solidFill>
                <a:schemeClr val="bg1"/>
              </a:solidFill>
              <a:effectLst>
                <a:glow rad="101600">
                  <a:schemeClr val="tx1">
                    <a:alpha val="60000"/>
                  </a:schemeClr>
                </a:glow>
              </a:effectLst>
              <a:latin typeface="Century Gothic" panose="020B0502020202020204" pitchFamily="34" charset="0"/>
            </a:endParaRPr>
          </a:p>
          <a:p>
            <a:pPr lvl="2"/>
            <a:r>
              <a:rPr lang="en-US" sz="4400" dirty="0">
                <a:solidFill>
                  <a:schemeClr val="bg1"/>
                </a:solidFill>
                <a:effectLst>
                  <a:glow rad="101600">
                    <a:schemeClr val="tx1">
                      <a:alpha val="60000"/>
                    </a:schemeClr>
                  </a:glow>
                </a:effectLst>
                <a:latin typeface="Century Gothic" panose="020B0502020202020204" pitchFamily="34" charset="0"/>
              </a:rPr>
              <a:t>35 are served on a part-time basis</a:t>
            </a:r>
          </a:p>
          <a:p>
            <a:pPr lvl="2"/>
            <a:endParaRPr lang="en-US" sz="4400" dirty="0">
              <a:solidFill>
                <a:schemeClr val="bg1"/>
              </a:solidFill>
              <a:effectLst>
                <a:glow rad="101600">
                  <a:schemeClr val="tx1">
                    <a:alpha val="60000"/>
                  </a:schemeClr>
                </a:glow>
              </a:effectLst>
              <a:latin typeface="Century Gothic" panose="020B0502020202020204" pitchFamily="34" charset="0"/>
            </a:endParaRPr>
          </a:p>
          <a:p>
            <a:pPr lvl="2"/>
            <a:r>
              <a:rPr lang="en-US" sz="4400" dirty="0">
                <a:solidFill>
                  <a:schemeClr val="bg1"/>
                </a:solidFill>
                <a:effectLst>
                  <a:glow rad="101600">
                    <a:schemeClr val="tx1">
                      <a:alpha val="60000"/>
                    </a:schemeClr>
                  </a:glow>
                </a:effectLst>
                <a:latin typeface="Century Gothic" panose="020B0502020202020204" pitchFamily="34" charset="0"/>
              </a:rPr>
              <a:t>33 are served by Synod-Authorized Ministers or lay leaders</a:t>
            </a:r>
            <a:endParaRPr lang="en-US" sz="2800" dirty="0">
              <a:solidFill>
                <a:schemeClr val="bg1"/>
              </a:solidFill>
              <a:effectLst>
                <a:glow rad="101600">
                  <a:schemeClr val="tx1">
                    <a:alpha val="60000"/>
                  </a:schemeClr>
                </a:glow>
              </a:effectLst>
              <a:latin typeface="Century Gothic" panose="020B0502020202020204" pitchFamily="34" charset="0"/>
            </a:endParaRPr>
          </a:p>
        </p:txBody>
      </p:sp>
      <p:sp>
        <p:nvSpPr>
          <p:cNvPr id="23" name="TextBox 22">
            <a:extLst>
              <a:ext uri="{FF2B5EF4-FFF2-40B4-BE49-F238E27FC236}">
                <a16:creationId xmlns:a16="http://schemas.microsoft.com/office/drawing/2014/main" id="{0B59D853-6352-52D9-2206-B69327381F72}"/>
              </a:ext>
            </a:extLst>
          </p:cNvPr>
          <p:cNvSpPr txBox="1"/>
          <p:nvPr/>
        </p:nvSpPr>
        <p:spPr>
          <a:xfrm>
            <a:off x="847725" y="114233"/>
            <a:ext cx="11001378" cy="1200329"/>
          </a:xfrm>
          <a:prstGeom prst="rect">
            <a:avLst/>
          </a:prstGeom>
          <a:noFill/>
        </p:spPr>
        <p:txBody>
          <a:bodyPr wrap="square" rtlCol="0" anchor="ctr">
            <a:spAutoFit/>
          </a:bodyPr>
          <a:lstStyle/>
          <a:p>
            <a:r>
              <a:rPr lang="en-US" sz="7200" b="1" dirty="0">
                <a:solidFill>
                  <a:schemeClr val="bg1"/>
                </a:solidFill>
                <a:effectLst>
                  <a:glow rad="101600">
                    <a:schemeClr val="tx1">
                      <a:alpha val="60000"/>
                    </a:schemeClr>
                  </a:glow>
                </a:effectLst>
                <a:latin typeface="Century Gothic" panose="020B0502020202020204" pitchFamily="34" charset="0"/>
              </a:rPr>
              <a:t>Reality </a:t>
            </a:r>
            <a:r>
              <a:rPr lang="en-US" sz="4400" dirty="0">
                <a:solidFill>
                  <a:schemeClr val="bg1"/>
                </a:solidFill>
                <a:effectLst>
                  <a:glow rad="101600">
                    <a:schemeClr val="tx1">
                      <a:alpha val="60000"/>
                    </a:schemeClr>
                  </a:glow>
                </a:effectLst>
                <a:latin typeface="Century Gothic" panose="020B0502020202020204" pitchFamily="34" charset="0"/>
              </a:rPr>
              <a:t>–</a:t>
            </a:r>
            <a:r>
              <a:rPr lang="en-US" sz="7200" b="1" dirty="0">
                <a:solidFill>
                  <a:schemeClr val="bg1"/>
                </a:solidFill>
                <a:effectLst>
                  <a:glow rad="101600">
                    <a:schemeClr val="tx1">
                      <a:alpha val="60000"/>
                    </a:schemeClr>
                  </a:glow>
                </a:effectLst>
                <a:latin typeface="Century Gothic" panose="020B0502020202020204" pitchFamily="34" charset="0"/>
              </a:rPr>
              <a:t> </a:t>
            </a:r>
            <a:r>
              <a:rPr lang="en-US" sz="4400" dirty="0">
                <a:solidFill>
                  <a:schemeClr val="bg1"/>
                </a:solidFill>
                <a:effectLst>
                  <a:glow rad="101600">
                    <a:schemeClr val="tx1">
                      <a:alpha val="60000"/>
                    </a:schemeClr>
                  </a:glow>
                </a:effectLst>
                <a:latin typeface="Century Gothic" panose="020B0502020202020204" pitchFamily="34" charset="0"/>
              </a:rPr>
              <a:t>Congregation Leadership</a:t>
            </a:r>
            <a:endParaRPr lang="en-US" sz="7200" dirty="0">
              <a:solidFill>
                <a:schemeClr val="bg1"/>
              </a:solidFill>
              <a:effectLst>
                <a:glow rad="101600">
                  <a:schemeClr val="tx1">
                    <a:alpha val="60000"/>
                  </a:schemeClr>
                </a:glow>
              </a:effectLst>
              <a:latin typeface="Century Gothic" panose="020B0502020202020204" pitchFamily="34" charset="0"/>
            </a:endParaRPr>
          </a:p>
        </p:txBody>
      </p:sp>
    </p:spTree>
    <p:extLst>
      <p:ext uri="{BB962C8B-B14F-4D97-AF65-F5344CB8AC3E}">
        <p14:creationId xmlns:p14="http://schemas.microsoft.com/office/powerpoint/2010/main" val="987546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1" y="0"/>
            <a:ext cx="12192000" cy="6858000"/>
          </a:xfrm>
          <a:prstGeom prst="rect">
            <a:avLst/>
          </a:prstGeom>
        </p:spPr>
      </p:pic>
      <p:sp>
        <p:nvSpPr>
          <p:cNvPr id="3" name="TextBox 2">
            <a:extLst>
              <a:ext uri="{FF2B5EF4-FFF2-40B4-BE49-F238E27FC236}">
                <a16:creationId xmlns:a16="http://schemas.microsoft.com/office/drawing/2014/main" id="{0B59D853-6352-52D9-2206-B69327381F72}"/>
              </a:ext>
            </a:extLst>
          </p:cNvPr>
          <p:cNvSpPr txBox="1"/>
          <p:nvPr/>
        </p:nvSpPr>
        <p:spPr>
          <a:xfrm>
            <a:off x="847725" y="114233"/>
            <a:ext cx="11001378" cy="1877437"/>
          </a:xfrm>
          <a:prstGeom prst="rect">
            <a:avLst/>
          </a:prstGeom>
          <a:noFill/>
        </p:spPr>
        <p:txBody>
          <a:bodyPr wrap="square" rtlCol="0" anchor="ctr">
            <a:spAutoFit/>
          </a:bodyPr>
          <a:lstStyle/>
          <a:p>
            <a:r>
              <a:rPr lang="en-US" sz="7200" b="1" dirty="0">
                <a:solidFill>
                  <a:schemeClr val="bg1"/>
                </a:solidFill>
                <a:effectLst>
                  <a:glow rad="101600">
                    <a:schemeClr val="tx1">
                      <a:alpha val="60000"/>
                    </a:schemeClr>
                  </a:glow>
                </a:effectLst>
                <a:latin typeface="Century Gothic" panose="020B0502020202020204" pitchFamily="34" charset="0"/>
              </a:rPr>
              <a:t>Reality </a:t>
            </a:r>
            <a:r>
              <a:rPr lang="en-US" sz="4400" dirty="0">
                <a:solidFill>
                  <a:schemeClr val="bg1"/>
                </a:solidFill>
                <a:effectLst>
                  <a:glow rad="101600">
                    <a:schemeClr val="tx1">
                      <a:alpha val="60000"/>
                    </a:schemeClr>
                  </a:glow>
                </a:effectLst>
                <a:latin typeface="Century Gothic" panose="020B0502020202020204" pitchFamily="34" charset="0"/>
              </a:rPr>
              <a:t>–</a:t>
            </a:r>
            <a:r>
              <a:rPr lang="en-US" sz="7200" b="1" dirty="0">
                <a:solidFill>
                  <a:schemeClr val="bg1"/>
                </a:solidFill>
                <a:effectLst>
                  <a:glow rad="101600">
                    <a:schemeClr val="tx1">
                      <a:alpha val="60000"/>
                    </a:schemeClr>
                  </a:glow>
                </a:effectLst>
                <a:latin typeface="Century Gothic" panose="020B0502020202020204" pitchFamily="34" charset="0"/>
              </a:rPr>
              <a:t> </a:t>
            </a:r>
            <a:r>
              <a:rPr lang="en-US" sz="4400" dirty="0">
                <a:solidFill>
                  <a:schemeClr val="bg1"/>
                </a:solidFill>
                <a:effectLst>
                  <a:glow rad="101600">
                    <a:schemeClr val="tx1">
                      <a:alpha val="60000"/>
                    </a:schemeClr>
                  </a:glow>
                </a:effectLst>
                <a:latin typeface="Century Gothic" panose="020B0502020202020204" pitchFamily="34" charset="0"/>
              </a:rPr>
              <a:t>Providing pastoral leadership is a challenge</a:t>
            </a:r>
            <a:endParaRPr lang="en-US" sz="7200" dirty="0">
              <a:solidFill>
                <a:schemeClr val="bg1"/>
              </a:solidFill>
              <a:effectLst>
                <a:glow rad="101600">
                  <a:schemeClr val="tx1">
                    <a:alpha val="60000"/>
                  </a:schemeClr>
                </a:glow>
              </a:effectLst>
              <a:latin typeface="Century Gothic" panose="020B0502020202020204" pitchFamily="34" charset="0"/>
            </a:endParaRPr>
          </a:p>
        </p:txBody>
      </p:sp>
      <p:pic>
        <p:nvPicPr>
          <p:cNvPr id="13" name="Picture 12">
            <a:extLst>
              <a:ext uri="{FF2B5EF4-FFF2-40B4-BE49-F238E27FC236}">
                <a16:creationId xmlns:a16="http://schemas.microsoft.com/office/drawing/2014/main" id="{A7A14DEB-9F48-66B0-20DB-F1484DBA5402}"/>
              </a:ext>
            </a:extLst>
          </p:cNvPr>
          <p:cNvPicPr>
            <a:picLocks noChangeAspect="1"/>
          </p:cNvPicPr>
          <p:nvPr/>
        </p:nvPicPr>
        <p:blipFill>
          <a:blip r:embed="rId4">
            <a:biLevel thresh="75000"/>
            <a:extLst>
              <a:ext uri="{BEBA8EAE-BF5A-486C-A8C5-ECC9F3942E4B}">
                <a14:imgProps xmlns:a14="http://schemas.microsoft.com/office/drawing/2010/main">
                  <a14:imgLayer r:embed="rId5">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94636" y="2124075"/>
            <a:ext cx="11248931" cy="4733925"/>
          </a:xfrm>
          <a:prstGeom prst="rect">
            <a:avLst/>
          </a:prstGeom>
        </p:spPr>
      </p:pic>
    </p:spTree>
    <p:extLst>
      <p:ext uri="{BB962C8B-B14F-4D97-AF65-F5344CB8AC3E}">
        <p14:creationId xmlns:p14="http://schemas.microsoft.com/office/powerpoint/2010/main" val="941850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anim calcmode="lin" valueType="num">
                                      <p:cBhvr>
                                        <p:cTn id="8" dur="3000" fill="hold"/>
                                        <p:tgtEl>
                                          <p:spTgt spid="13"/>
                                        </p:tgtEl>
                                        <p:attrNameLst>
                                          <p:attrName>ppt_x</p:attrName>
                                        </p:attrNameLst>
                                      </p:cBhvr>
                                      <p:tavLst>
                                        <p:tav tm="0">
                                          <p:val>
                                            <p:strVal val="#ppt_x"/>
                                          </p:val>
                                        </p:tav>
                                        <p:tav tm="100000">
                                          <p:val>
                                            <p:strVal val="#ppt_x"/>
                                          </p:val>
                                        </p:tav>
                                      </p:tavLst>
                                    </p:anim>
                                    <p:anim calcmode="lin" valueType="num">
                                      <p:cBhvr>
                                        <p:cTn id="9" dur="3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1" y="0"/>
            <a:ext cx="12192000" cy="6858000"/>
          </a:xfrm>
          <a:prstGeom prst="rect">
            <a:avLst/>
          </a:prstGeom>
        </p:spPr>
      </p:pic>
      <p:sp>
        <p:nvSpPr>
          <p:cNvPr id="3" name="TextBox 2">
            <a:extLst>
              <a:ext uri="{FF2B5EF4-FFF2-40B4-BE49-F238E27FC236}">
                <a16:creationId xmlns:a16="http://schemas.microsoft.com/office/drawing/2014/main" id="{0B59D853-6352-52D9-2206-B69327381F72}"/>
              </a:ext>
            </a:extLst>
          </p:cNvPr>
          <p:cNvSpPr txBox="1"/>
          <p:nvPr/>
        </p:nvSpPr>
        <p:spPr>
          <a:xfrm>
            <a:off x="847725" y="114233"/>
            <a:ext cx="11001378" cy="1877437"/>
          </a:xfrm>
          <a:prstGeom prst="rect">
            <a:avLst/>
          </a:prstGeom>
          <a:noFill/>
        </p:spPr>
        <p:txBody>
          <a:bodyPr wrap="square" rtlCol="0" anchor="ctr">
            <a:spAutoFit/>
          </a:bodyPr>
          <a:lstStyle/>
          <a:p>
            <a:r>
              <a:rPr lang="en-US" sz="7200" b="1" dirty="0">
                <a:solidFill>
                  <a:schemeClr val="bg1"/>
                </a:solidFill>
                <a:effectLst>
                  <a:glow rad="101600">
                    <a:schemeClr val="tx1">
                      <a:alpha val="60000"/>
                    </a:schemeClr>
                  </a:glow>
                </a:effectLst>
                <a:latin typeface="Century Gothic" panose="020B0502020202020204" pitchFamily="34" charset="0"/>
              </a:rPr>
              <a:t>Reality </a:t>
            </a:r>
            <a:r>
              <a:rPr lang="en-US" sz="4400" dirty="0">
                <a:solidFill>
                  <a:schemeClr val="bg1"/>
                </a:solidFill>
                <a:effectLst>
                  <a:glow rad="101600">
                    <a:schemeClr val="tx1">
                      <a:alpha val="60000"/>
                    </a:schemeClr>
                  </a:glow>
                </a:effectLst>
                <a:latin typeface="Century Gothic" panose="020B0502020202020204" pitchFamily="34" charset="0"/>
              </a:rPr>
              <a:t>–</a:t>
            </a:r>
            <a:r>
              <a:rPr lang="en-US" sz="7200" b="1" dirty="0">
                <a:solidFill>
                  <a:schemeClr val="bg1"/>
                </a:solidFill>
                <a:effectLst>
                  <a:glow rad="101600">
                    <a:schemeClr val="tx1">
                      <a:alpha val="60000"/>
                    </a:schemeClr>
                  </a:glow>
                </a:effectLst>
                <a:latin typeface="Century Gothic" panose="020B0502020202020204" pitchFamily="34" charset="0"/>
              </a:rPr>
              <a:t> </a:t>
            </a:r>
            <a:r>
              <a:rPr lang="en-US" sz="4400" dirty="0">
                <a:solidFill>
                  <a:schemeClr val="bg1"/>
                </a:solidFill>
                <a:effectLst>
                  <a:glow rad="101600">
                    <a:schemeClr val="tx1">
                      <a:alpha val="60000"/>
                    </a:schemeClr>
                  </a:glow>
                </a:effectLst>
                <a:latin typeface="Century Gothic" panose="020B0502020202020204" pitchFamily="34" charset="0"/>
              </a:rPr>
              <a:t>Mission Support continues to decline</a:t>
            </a:r>
            <a:endParaRPr lang="en-US" sz="7200" dirty="0">
              <a:solidFill>
                <a:schemeClr val="bg1"/>
              </a:solidFill>
              <a:effectLst>
                <a:glow rad="101600">
                  <a:schemeClr val="tx1">
                    <a:alpha val="60000"/>
                  </a:schemeClr>
                </a:glow>
              </a:effectLst>
              <a:latin typeface="Century Gothic" panose="020B0502020202020204" pitchFamily="34" charset="0"/>
            </a:endParaRPr>
          </a:p>
        </p:txBody>
      </p:sp>
      <p:pic>
        <p:nvPicPr>
          <p:cNvPr id="13" name="Picture 12">
            <a:extLst>
              <a:ext uri="{FF2B5EF4-FFF2-40B4-BE49-F238E27FC236}">
                <a16:creationId xmlns:a16="http://schemas.microsoft.com/office/drawing/2014/main" id="{A7A14DEB-9F48-66B0-20DB-F1484DBA54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201944" y="2156761"/>
            <a:ext cx="7788112" cy="4290495"/>
          </a:xfrm>
          <a:prstGeom prst="rect">
            <a:avLst/>
          </a:prstGeom>
          <a:effectLst>
            <a:glow rad="101600">
              <a:schemeClr val="bg1">
                <a:alpha val="60000"/>
              </a:schemeClr>
            </a:glow>
          </a:effectLst>
        </p:spPr>
      </p:pic>
    </p:spTree>
    <p:extLst>
      <p:ext uri="{BB962C8B-B14F-4D97-AF65-F5344CB8AC3E}">
        <p14:creationId xmlns:p14="http://schemas.microsoft.com/office/powerpoint/2010/main" val="1315348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colorful sky with trees&#10;&#10;Description automatically generated">
            <a:extLst>
              <a:ext uri="{FF2B5EF4-FFF2-40B4-BE49-F238E27FC236}">
                <a16:creationId xmlns:a16="http://schemas.microsoft.com/office/drawing/2014/main" id="{39C2B7C3-0AD3-E582-BE72-1E1F0B1CFF78}"/>
              </a:ext>
            </a:extLst>
          </p:cNvPr>
          <p:cNvPicPr>
            <a:picLocks noChangeAspect="1"/>
          </p:cNvPicPr>
          <p:nvPr/>
        </p:nvPicPr>
        <p:blipFill rotWithShape="1">
          <a:blip r:embed="rId3">
            <a:extLst>
              <a:ext uri="{28A0092B-C50C-407E-A947-70E740481C1C}">
                <a14:useLocalDpi xmlns:a14="http://schemas.microsoft.com/office/drawing/2010/main" val="0"/>
              </a:ext>
            </a:extLst>
          </a:blip>
          <a:srcRect t="4285" b="20715"/>
          <a:stretch/>
        </p:blipFill>
        <p:spPr>
          <a:xfrm>
            <a:off x="1" y="0"/>
            <a:ext cx="12192000" cy="6858000"/>
          </a:xfrm>
          <a:prstGeom prst="rect">
            <a:avLst/>
          </a:prstGeom>
        </p:spPr>
      </p:pic>
      <p:pic>
        <p:nvPicPr>
          <p:cNvPr id="13" name="Picture 12">
            <a:extLst>
              <a:ext uri="{FF2B5EF4-FFF2-40B4-BE49-F238E27FC236}">
                <a16:creationId xmlns:a16="http://schemas.microsoft.com/office/drawing/2014/main" id="{A7A14DEB-9F48-66B0-20DB-F1484DBA5402}"/>
              </a:ext>
            </a:extLst>
          </p:cNvPr>
          <p:cNvPicPr>
            <a:picLocks noChangeAspect="1"/>
          </p:cNvPicPr>
          <p:nvPr/>
        </p:nvPicPr>
        <p:blipFill rotWithShape="1">
          <a:blip r:embed="rId4">
            <a:extLst>
              <a:ext uri="{28A0092B-C50C-407E-A947-70E740481C1C}">
                <a14:useLocalDpi xmlns:a14="http://schemas.microsoft.com/office/drawing/2010/main" val="0"/>
              </a:ext>
            </a:extLst>
          </a:blip>
          <a:srcRect b="15788"/>
          <a:stretch/>
        </p:blipFill>
        <p:spPr>
          <a:xfrm>
            <a:off x="0" y="0"/>
            <a:ext cx="12192000" cy="6858000"/>
          </a:xfrm>
          <a:prstGeom prst="rect">
            <a:avLst/>
          </a:prstGeom>
          <a:effectLst/>
        </p:spPr>
      </p:pic>
      <p:sp>
        <p:nvSpPr>
          <p:cNvPr id="3" name="TextBox 2">
            <a:extLst>
              <a:ext uri="{FF2B5EF4-FFF2-40B4-BE49-F238E27FC236}">
                <a16:creationId xmlns:a16="http://schemas.microsoft.com/office/drawing/2014/main" id="{0B59D853-6352-52D9-2206-B69327381F72}"/>
              </a:ext>
            </a:extLst>
          </p:cNvPr>
          <p:cNvSpPr txBox="1"/>
          <p:nvPr/>
        </p:nvSpPr>
        <p:spPr>
          <a:xfrm>
            <a:off x="847725" y="114233"/>
            <a:ext cx="11001378" cy="1877437"/>
          </a:xfrm>
          <a:prstGeom prst="rect">
            <a:avLst/>
          </a:prstGeom>
          <a:noFill/>
        </p:spPr>
        <p:txBody>
          <a:bodyPr wrap="square" rtlCol="0" anchor="ctr">
            <a:spAutoFit/>
          </a:bodyPr>
          <a:lstStyle/>
          <a:p>
            <a:r>
              <a:rPr lang="en-US" sz="7200" b="1" dirty="0">
                <a:solidFill>
                  <a:schemeClr val="bg1"/>
                </a:solidFill>
                <a:effectLst>
                  <a:glow rad="101600">
                    <a:schemeClr val="tx1">
                      <a:alpha val="60000"/>
                    </a:schemeClr>
                  </a:glow>
                </a:effectLst>
                <a:latin typeface="Century Gothic" panose="020B0502020202020204" pitchFamily="34" charset="0"/>
              </a:rPr>
              <a:t>Resilience </a:t>
            </a:r>
            <a:r>
              <a:rPr lang="en-US" sz="4400" dirty="0">
                <a:solidFill>
                  <a:schemeClr val="bg1"/>
                </a:solidFill>
                <a:effectLst>
                  <a:glow rad="101600">
                    <a:schemeClr val="tx1">
                      <a:alpha val="60000"/>
                    </a:schemeClr>
                  </a:glow>
                </a:effectLst>
                <a:latin typeface="Century Gothic" panose="020B0502020202020204" pitchFamily="34" charset="0"/>
              </a:rPr>
              <a:t>–</a:t>
            </a:r>
            <a:r>
              <a:rPr lang="en-US" sz="7200" b="1" dirty="0">
                <a:solidFill>
                  <a:schemeClr val="bg1"/>
                </a:solidFill>
                <a:effectLst>
                  <a:glow rad="101600">
                    <a:schemeClr val="tx1">
                      <a:alpha val="60000"/>
                    </a:schemeClr>
                  </a:glow>
                </a:effectLst>
                <a:latin typeface="Century Gothic" panose="020B0502020202020204" pitchFamily="34" charset="0"/>
              </a:rPr>
              <a:t> </a:t>
            </a:r>
            <a:r>
              <a:rPr lang="en-US" sz="4400" dirty="0">
                <a:solidFill>
                  <a:schemeClr val="bg1"/>
                </a:solidFill>
                <a:effectLst>
                  <a:glow rad="101600">
                    <a:schemeClr val="tx1">
                      <a:alpha val="60000"/>
                    </a:schemeClr>
                  </a:glow>
                </a:effectLst>
                <a:latin typeface="Century Gothic" panose="020B0502020202020204" pitchFamily="34" charset="0"/>
              </a:rPr>
              <a:t>Where &amp; Who is the Spirit blowing us to be?</a:t>
            </a:r>
            <a:endParaRPr lang="en-US" sz="7200" dirty="0">
              <a:solidFill>
                <a:schemeClr val="bg1"/>
              </a:solidFill>
              <a:effectLst>
                <a:glow rad="101600">
                  <a:schemeClr val="tx1">
                    <a:alpha val="60000"/>
                  </a:schemeClr>
                </a:glow>
              </a:effectLst>
              <a:latin typeface="Century Gothic" panose="020B0502020202020204" pitchFamily="34" charset="0"/>
            </a:endParaRPr>
          </a:p>
        </p:txBody>
      </p:sp>
    </p:spTree>
    <p:extLst>
      <p:ext uri="{BB962C8B-B14F-4D97-AF65-F5344CB8AC3E}">
        <p14:creationId xmlns:p14="http://schemas.microsoft.com/office/powerpoint/2010/main" val="1681631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7">
      <a:dk1>
        <a:srgbClr val="000000"/>
      </a:dk1>
      <a:lt1>
        <a:srgbClr val="FFFFFF"/>
      </a:lt1>
      <a:dk2>
        <a:srgbClr val="000000"/>
      </a:dk2>
      <a:lt2>
        <a:srgbClr val="FFFFFF"/>
      </a:lt2>
      <a:accent1>
        <a:srgbClr val="E31B23"/>
      </a:accent1>
      <a:accent2>
        <a:srgbClr val="0069AA"/>
      </a:accent2>
      <a:accent3>
        <a:srgbClr val="2C4FCB"/>
      </a:accent3>
      <a:accent4>
        <a:srgbClr val="E31B23"/>
      </a:accent4>
      <a:accent5>
        <a:srgbClr val="49A742"/>
      </a:accent5>
      <a:accent6>
        <a:srgbClr val="FFE641"/>
      </a:accent6>
      <a:hlink>
        <a:srgbClr val="2C4FCB"/>
      </a:hlink>
      <a:folHlink>
        <a:srgbClr val="6611C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1581</TotalTime>
  <Words>394</Words>
  <Application>Microsoft Office PowerPoint</Application>
  <PresentationFormat>Widescreen</PresentationFormat>
  <Paragraphs>74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Anderson</dc:creator>
  <cp:lastModifiedBy>Tim Anderson</cp:lastModifiedBy>
  <cp:revision>1</cp:revision>
  <dcterms:created xsi:type="dcterms:W3CDTF">2024-05-14T17:59:32Z</dcterms:created>
  <dcterms:modified xsi:type="dcterms:W3CDTF">2024-05-15T20:33:32Z</dcterms:modified>
</cp:coreProperties>
</file>