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>
        <p:scale>
          <a:sx n="66" d="100"/>
          <a:sy n="66" d="100"/>
        </p:scale>
        <p:origin x="217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D6151-2084-454A-80FD-0B5384710DB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82DBE-D821-4B84-B097-74B34D53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22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1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4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9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0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2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2A5E4-957F-4135-B45A-AC6F0C1C7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D2ED-962E-1772-7208-0039CAE04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2B20-6A13-70D8-73D7-1ECB2854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AB980-42BE-42D2-B309-EDA7320D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AD205-C351-4E7F-5485-71384E29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1853-5756-B0DC-5EA2-88C3BD2B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7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D1F9-64B9-D1A4-4BDC-4B569BEB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E1A56-DD23-CC34-1AFA-6AA30353D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43851-0910-BDDC-491A-2A4F803B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AA0A1-3734-E2B6-6C5C-95582B5F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C9B3-B7EA-0131-F02A-C559E26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DC8C3-D5EE-145B-E93D-C311E0B90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4B312-8E92-90EE-B1A7-FE9A393E3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DECE6-CE28-5175-6A1B-DD07C940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52E0-CE7F-554E-58A4-5E20F292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F9D60-A2BA-7ECE-72B2-6B445B55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403F-9389-42FD-8E92-15EC48C1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5D299-9951-6A49-7CC2-50BB9EF93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5143A-2B41-F703-18B7-6BB80D00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5079C-FA57-24CE-58A0-250A0296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F143B-2848-581B-B5CC-3ED52ABE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8509-3490-4F64-4D18-FD881403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FB3B-3ACE-0EA6-EDAD-5683DF10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3132E-47DD-E1A4-EF8F-78704D44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A467-3ED1-E888-E302-499E275A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441FB-DDEE-7EF4-C33A-8D41595D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A547-3587-A051-1C2E-E5D0815A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C8C5-D6EB-7B15-E08D-0367A642B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BA58-2CA2-BB3A-2905-BAB44214B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ECEA5-89D4-BE67-DAA8-D6DA3A10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054BD-51BF-6ABB-1866-9BC3BB29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35F1A-1D23-01C1-75CD-07103C12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6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B23B-FE62-3DDA-C15D-FB5161A3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B4E61-C424-0974-D722-A008D9D91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10A79-7C9C-DBE0-C637-6292FF353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864B4-5687-6AB9-0BC3-8DA4494F6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8B3B7-B9BF-A681-3E13-721F53CAA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43DF3-BBCB-0CA9-8BE4-DA63B545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B80F6-13AF-80C9-D8B2-E5C78093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A0AD6-22E9-381D-2579-3E5D3A88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5377-86E9-B56F-BDF8-6B757F67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BD108-A4BF-400E-8B5E-3F65F9CE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5899A-C1D2-D3AD-345D-AC2E39BF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7A26F-9181-DDA0-B28C-DBBE52D5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4B08C-E7C2-312B-FA42-262DDA94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9E5F9-E89D-1964-F2C3-EFB3CC48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79F4A-C31A-0A07-D31F-C9FF3B70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464D-31EF-0CA1-4A18-154F5636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EE82-8A53-F8CF-7A52-555FE6A77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1BC1A-F009-D2FD-DC2A-29A3FCDFD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805BD-CDC6-F4A4-BD51-584F9620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BC8CD-0C4F-3CF6-5DB5-B11CDD77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38E24-C005-D099-B583-6D8AF870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AC5B-BD55-0877-E8F8-E7F2DA9F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3D974-E673-3A9D-2D5D-4C5FB24FC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8BCD0-85B9-C4B2-0963-A233B79F4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C5D58-0FED-6781-964F-77347F96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C6CD6-DAE7-FFDE-AA19-D3FE78F6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0D0A5-D2ED-21BC-FD03-F48A5278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35FD1-7434-E637-D970-4EBABCB0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355C5-CF95-AB1C-905C-280B028DD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CE45-7BAC-27D8-E46B-0F11A24BD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8E399C-F2DA-47D4-AE77-25934C6DFC9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4C7DC-12B1-A678-2A53-EE95CF3F5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5CA8-1A64-E892-8F3F-EE9218EBB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10E22F-215A-4477-B80E-F1214CF5E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olorful sky with trees&#10;&#10;Description automatically generated">
            <a:extLst>
              <a:ext uri="{FF2B5EF4-FFF2-40B4-BE49-F238E27FC236}">
                <a16:creationId xmlns:a16="http://schemas.microsoft.com/office/drawing/2014/main" id="{39C2B7C3-0AD3-E582-BE72-1E1F0B1CF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2071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0" name="Picture 2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CC190D9-99D7-C155-548A-79D3FE500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" y="1747460"/>
            <a:ext cx="12003314" cy="3768313"/>
          </a:xfrm>
          <a:prstGeom prst="rect">
            <a:avLst/>
          </a:prstGeom>
          <a:effectLst>
            <a:glow rad="127000">
              <a:schemeClr val="bg1">
                <a:alpha val="65000"/>
              </a:schemeClr>
            </a:glow>
          </a:effectLst>
        </p:spPr>
      </p:pic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830816"/>
            <a:ext cx="4055834" cy="36262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923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1057274" y="1107656"/>
            <a:ext cx="1029176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are here today, and we acknowledge 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we are not the first. </a:t>
            </a:r>
          </a:p>
          <a:p>
            <a:pPr algn="ctr"/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all the Native people who came before us,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remember;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their suffering at the hands of colonizers, 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grieve;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their centuries of care for this land,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give thanks.</a:t>
            </a:r>
          </a:p>
        </p:txBody>
      </p:sp>
    </p:spTree>
    <p:extLst>
      <p:ext uri="{BB962C8B-B14F-4D97-AF65-F5344CB8AC3E}">
        <p14:creationId xmlns:p14="http://schemas.microsoft.com/office/powerpoint/2010/main" val="21106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1057274" y="1107656"/>
            <a:ext cx="1029176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are here today, and we give thanks 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our Native neighbors. </a:t>
            </a:r>
          </a:p>
          <a:p>
            <a:pPr algn="ctr"/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all the Native people who are around us, 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give thanks.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all the Native people who are among us,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give thanks.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all the Native people who shape our lives, 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give thanks.  Amen.</a:t>
            </a:r>
          </a:p>
        </p:txBody>
      </p:sp>
    </p:spTree>
    <p:extLst>
      <p:ext uri="{BB962C8B-B14F-4D97-AF65-F5344CB8AC3E}">
        <p14:creationId xmlns:p14="http://schemas.microsoft.com/office/powerpoint/2010/main" val="19325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olorful sky with trees&#10;&#10;Description automatically generated">
            <a:extLst>
              <a:ext uri="{FF2B5EF4-FFF2-40B4-BE49-F238E27FC236}">
                <a16:creationId xmlns:a16="http://schemas.microsoft.com/office/drawing/2014/main" id="{39C2B7C3-0AD3-E582-BE72-1E1F0B1CF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2071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0" name="Picture 2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CC190D9-99D7-C155-548A-79D3FE500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" y="1747460"/>
            <a:ext cx="12003314" cy="3768313"/>
          </a:xfrm>
          <a:prstGeom prst="rect">
            <a:avLst/>
          </a:prstGeom>
          <a:effectLst>
            <a:glow rad="127000">
              <a:schemeClr val="bg1">
                <a:alpha val="65000"/>
              </a:schemeClr>
            </a:glow>
          </a:effectLst>
        </p:spPr>
      </p:pic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830816"/>
            <a:ext cx="4055834" cy="36262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3441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A9A8E-1647-DE99-30FF-AE04E9D102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7" y="2912887"/>
            <a:ext cx="2494188" cy="3945113"/>
          </a:xfrm>
          <a:prstGeom prst="rect">
            <a:avLst/>
          </a:prstGeom>
          <a:effectLst>
            <a:glow rad="152400">
              <a:schemeClr val="bg1">
                <a:alpha val="6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1566928" y="1522972"/>
            <a:ext cx="905814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are here today,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we remember that we are not the first.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2000 years ago, those known today as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Hopewell civilization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were here long before us.</a:t>
            </a:r>
          </a:p>
          <a:p>
            <a:pPr algn="ctr"/>
            <a:endParaRPr lang="en-US" sz="4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give thanks for the Hopewell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their care of the land.</a:t>
            </a:r>
          </a:p>
        </p:txBody>
      </p:sp>
    </p:spTree>
    <p:extLst>
      <p:ext uri="{BB962C8B-B14F-4D97-AF65-F5344CB8AC3E}">
        <p14:creationId xmlns:p14="http://schemas.microsoft.com/office/powerpoint/2010/main" val="4050807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1566928" y="1522972"/>
            <a:ext cx="905814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are here today,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1300 years ago,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 known today as the Mississippians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were here long before us.</a:t>
            </a:r>
          </a:p>
          <a:p>
            <a:pPr algn="ctr"/>
            <a:endParaRPr lang="en-US" sz="36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give thanks for the Mississippians 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their care of the land.</a:t>
            </a:r>
          </a:p>
        </p:txBody>
      </p:sp>
    </p:spTree>
    <p:extLst>
      <p:ext uri="{BB962C8B-B14F-4D97-AF65-F5344CB8AC3E}">
        <p14:creationId xmlns:p14="http://schemas.microsoft.com/office/powerpoint/2010/main" val="5604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1566928" y="1522972"/>
            <a:ext cx="905814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are here today,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we remember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Osage and the Kaw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were here long before us.</a:t>
            </a:r>
          </a:p>
          <a:p>
            <a:pPr algn="ctr"/>
            <a:endParaRPr lang="en-US" sz="36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give thanks for Osage and the Kaw, and their care of the land.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B4CD5-6FAC-7AA5-5723-81A0F184CC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87" t="15873" r="15061" b="15929"/>
          <a:stretch/>
        </p:blipFill>
        <p:spPr>
          <a:xfrm>
            <a:off x="9274937" y="2130909"/>
            <a:ext cx="2133599" cy="2119497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4BCB6-3318-DD81-56C2-0B242756F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1" y="2116807"/>
            <a:ext cx="2133599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6766135" y="1935928"/>
            <a:ext cx="51877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are here today,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remember,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we grieve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 the Native people who were driven here by exploitation and force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centuries ago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E90F5-E7F2-DD73-32EB-D6FBAC12BE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19"/>
          <a:stretch/>
        </p:blipFill>
        <p:spPr>
          <a:xfrm>
            <a:off x="113084" y="1357593"/>
            <a:ext cx="6539969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43E36-8083-B3F7-58D9-E3FF4F866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0" y="616750"/>
            <a:ext cx="2667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866776" y="1644033"/>
            <a:ext cx="1050607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 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Shawnee, the Wyandotte, and the Kickapoo, forced here from their lands 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Ohio, Indiana, and Kentucky.</a:t>
            </a:r>
          </a:p>
          <a:p>
            <a:pPr algn="ctr"/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remember, we grieve, 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we give thanks for their care of the land.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59334-B812-8C8B-591D-A024592146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r="8933"/>
          <a:stretch/>
        </p:blipFill>
        <p:spPr>
          <a:xfrm>
            <a:off x="573318" y="3244233"/>
            <a:ext cx="2203021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C645C-BD57-C06C-3F60-97A7F386C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534" y="3244233"/>
            <a:ext cx="269507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43E36-8083-B3F7-58D9-E3FF4F866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706" y="1479298"/>
            <a:ext cx="2130443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866776" y="1644033"/>
            <a:ext cx="1050607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 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Munsee and the Delaware,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forced here from their lands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Delaware, New Jersey, New York,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Pennsylvania.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remember, we grieve, 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we give thanks for their care of the land.</a:t>
            </a:r>
          </a:p>
        </p:txBody>
      </p:sp>
    </p:spTree>
    <p:extLst>
      <p:ext uri="{BB962C8B-B14F-4D97-AF65-F5344CB8AC3E}">
        <p14:creationId xmlns:p14="http://schemas.microsoft.com/office/powerpoint/2010/main" val="33731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pic>
        <p:nvPicPr>
          <p:cNvPr id="5" name="Picture 4" descr="A logo with feathers and a fire&#10;&#10;Description automatically generated">
            <a:extLst>
              <a:ext uri="{FF2B5EF4-FFF2-40B4-BE49-F238E27FC236}">
                <a16:creationId xmlns:a16="http://schemas.microsoft.com/office/drawing/2014/main" id="{02183687-5375-55CB-D051-34E5608D3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3" y="1223151"/>
            <a:ext cx="1789647" cy="222833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866776" y="1644033"/>
            <a:ext cx="1050607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 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Potawatomi,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forced here from their lands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around Lake Michigan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Michigan and Indiana.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remember, we grieve, 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we give thanks for their care of the land.</a:t>
            </a:r>
          </a:p>
        </p:txBody>
      </p:sp>
    </p:spTree>
    <p:extLst>
      <p:ext uri="{BB962C8B-B14F-4D97-AF65-F5344CB8AC3E}">
        <p14:creationId xmlns:p14="http://schemas.microsoft.com/office/powerpoint/2010/main" val="26728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riangle shaped diagram&#10;&#10;Description automatically generated with medium confidence">
            <a:extLst>
              <a:ext uri="{FF2B5EF4-FFF2-40B4-BE49-F238E27FC236}">
                <a16:creationId xmlns:a16="http://schemas.microsoft.com/office/drawing/2014/main" id="{371C36B5-A078-4A09-54EF-F2A8A0E0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299821"/>
            <a:ext cx="1712683" cy="153126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6B217-89E5-33F7-1900-F55BCD7CF479}"/>
              </a:ext>
            </a:extLst>
          </p:cNvPr>
          <p:cNvSpPr txBox="1"/>
          <p:nvPr/>
        </p:nvSpPr>
        <p:spPr>
          <a:xfrm>
            <a:off x="1566928" y="299821"/>
            <a:ext cx="90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 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83687-5375-55CB-D051-34E5608D3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103" y="1447072"/>
            <a:ext cx="1789647" cy="1780492"/>
          </a:xfrm>
          <a:prstGeom prst="ellipse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044AB-0165-F098-FD3A-07CD456E4989}"/>
              </a:ext>
            </a:extLst>
          </p:cNvPr>
          <p:cNvSpPr txBox="1"/>
          <p:nvPr/>
        </p:nvSpPr>
        <p:spPr>
          <a:xfrm>
            <a:off x="866776" y="1644033"/>
            <a:ext cx="1050607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 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Sac and the Fox,</a:t>
            </a: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forced here from their lands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Illinois and Wisconsin.</a:t>
            </a: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remember, we grieve, </a:t>
            </a:r>
          </a:p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we give thanks for their care of the land.</a:t>
            </a:r>
          </a:p>
        </p:txBody>
      </p:sp>
    </p:spTree>
    <p:extLst>
      <p:ext uri="{BB962C8B-B14F-4D97-AF65-F5344CB8AC3E}">
        <p14:creationId xmlns:p14="http://schemas.microsoft.com/office/powerpoint/2010/main" val="38930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441</Words>
  <Application>Microsoft Office PowerPoint</Application>
  <PresentationFormat>Widescreen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Rehwaldt</dc:creator>
  <cp:lastModifiedBy>Tim Anderson</cp:lastModifiedBy>
  <cp:revision>15</cp:revision>
  <dcterms:created xsi:type="dcterms:W3CDTF">2024-04-03T15:31:25Z</dcterms:created>
  <dcterms:modified xsi:type="dcterms:W3CDTF">2024-06-13T15:58:29Z</dcterms:modified>
</cp:coreProperties>
</file>